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2" r:id="rId2"/>
    <p:sldId id="46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86BEA04-C589-49EF-B081-7DDF85AC85D3}"/>
              </a:ext>
            </a:extLst>
          </p:cNvPr>
          <p:cNvGrpSpPr/>
          <p:nvPr/>
        </p:nvGrpSpPr>
        <p:grpSpPr>
          <a:xfrm>
            <a:off x="669511" y="3800768"/>
            <a:ext cx="2691442" cy="2634961"/>
            <a:chOff x="669511" y="3800768"/>
            <a:chExt cx="2691442" cy="2634961"/>
          </a:xfrm>
        </p:grpSpPr>
        <p:grpSp>
          <p:nvGrpSpPr>
            <p:cNvPr id="779" name="グループ化 778">
              <a:extLst>
                <a:ext uri="{FF2B5EF4-FFF2-40B4-BE49-F238E27FC236}">
                  <a16:creationId xmlns:a16="http://schemas.microsoft.com/office/drawing/2014/main" id="{613879C4-340B-4A02-8CA7-34BB8FC32B41}"/>
                </a:ext>
              </a:extLst>
            </p:cNvPr>
            <p:cNvGrpSpPr/>
            <p:nvPr/>
          </p:nvGrpSpPr>
          <p:grpSpPr>
            <a:xfrm>
              <a:off x="800532" y="3800768"/>
              <a:ext cx="1380261" cy="1918312"/>
              <a:chOff x="608745" y="3978567"/>
              <a:chExt cx="2089569" cy="2904121"/>
            </a:xfrm>
          </p:grpSpPr>
          <p:grpSp>
            <p:nvGrpSpPr>
              <p:cNvPr id="792" name="グループ化 791">
                <a:extLst>
                  <a:ext uri="{FF2B5EF4-FFF2-40B4-BE49-F238E27FC236}">
                    <a16:creationId xmlns:a16="http://schemas.microsoft.com/office/drawing/2014/main" id="{73F79262-1D62-4594-9331-3111A0B58818}"/>
                  </a:ext>
                </a:extLst>
              </p:cNvPr>
              <p:cNvGrpSpPr/>
              <p:nvPr/>
            </p:nvGrpSpPr>
            <p:grpSpPr>
              <a:xfrm>
                <a:off x="608745" y="3978567"/>
                <a:ext cx="2089569" cy="2466943"/>
                <a:chOff x="608745" y="3978567"/>
                <a:chExt cx="2089569" cy="2466943"/>
              </a:xfrm>
            </p:grpSpPr>
            <p:grpSp>
              <p:nvGrpSpPr>
                <p:cNvPr id="821" name="グループ化 820">
                  <a:extLst>
                    <a:ext uri="{FF2B5EF4-FFF2-40B4-BE49-F238E27FC236}">
                      <a16:creationId xmlns:a16="http://schemas.microsoft.com/office/drawing/2014/main" id="{FED3E4D7-5406-4FF9-B40C-36759A7E4AFA}"/>
                    </a:ext>
                  </a:extLst>
                </p:cNvPr>
                <p:cNvGrpSpPr/>
                <p:nvPr/>
              </p:nvGrpSpPr>
              <p:grpSpPr>
                <a:xfrm rot="16200000" flipH="1">
                  <a:off x="1589246" y="5026677"/>
                  <a:ext cx="296112" cy="296112"/>
                  <a:chOff x="6070600" y="2196792"/>
                  <a:chExt cx="296112" cy="296112"/>
                </a:xfrm>
                <a:solidFill>
                  <a:srgbClr val="FFCC00"/>
                </a:solidFill>
              </p:grpSpPr>
              <p:sp>
                <p:nvSpPr>
                  <p:cNvPr id="919" name="涙形 918">
                    <a:extLst>
                      <a:ext uri="{FF2B5EF4-FFF2-40B4-BE49-F238E27FC236}">
                        <a16:creationId xmlns:a16="http://schemas.microsoft.com/office/drawing/2014/main" id="{42E8BD85-90DF-4D96-9D78-6AD4E1B701AE}"/>
                      </a:ext>
                    </a:extLst>
                  </p:cNvPr>
                  <p:cNvSpPr/>
                  <p:nvPr/>
                </p:nvSpPr>
                <p:spPr>
                  <a:xfrm>
                    <a:off x="6070600" y="2196792"/>
                    <a:ext cx="296112" cy="296112"/>
                  </a:xfrm>
                  <a:prstGeom prst="teardrop">
                    <a:avLst>
                      <a:gd name="adj" fmla="val 117691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0" name="涙形 919">
                    <a:extLst>
                      <a:ext uri="{FF2B5EF4-FFF2-40B4-BE49-F238E27FC236}">
                        <a16:creationId xmlns:a16="http://schemas.microsoft.com/office/drawing/2014/main" id="{3A373AE0-E20B-469D-8320-AB066D3D5FC9}"/>
                      </a:ext>
                    </a:extLst>
                  </p:cNvPr>
                  <p:cNvSpPr/>
                  <p:nvPr/>
                </p:nvSpPr>
                <p:spPr>
                  <a:xfrm>
                    <a:off x="6120199" y="2250982"/>
                    <a:ext cx="187732" cy="18773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rgbClr val="FF66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22" name="グループ化 821">
                  <a:extLst>
                    <a:ext uri="{FF2B5EF4-FFF2-40B4-BE49-F238E27FC236}">
                      <a16:creationId xmlns:a16="http://schemas.microsoft.com/office/drawing/2014/main" id="{F121443F-20CD-46B9-99B3-A88196D10431}"/>
                    </a:ext>
                  </a:extLst>
                </p:cNvPr>
                <p:cNvGrpSpPr/>
                <p:nvPr/>
              </p:nvGrpSpPr>
              <p:grpSpPr>
                <a:xfrm rot="5400000">
                  <a:off x="2237343" y="5026677"/>
                  <a:ext cx="296112" cy="296112"/>
                  <a:chOff x="6070600" y="2196792"/>
                  <a:chExt cx="296112" cy="296112"/>
                </a:xfrm>
                <a:solidFill>
                  <a:srgbClr val="FFCC00"/>
                </a:solidFill>
              </p:grpSpPr>
              <p:sp>
                <p:nvSpPr>
                  <p:cNvPr id="917" name="涙形 916">
                    <a:extLst>
                      <a:ext uri="{FF2B5EF4-FFF2-40B4-BE49-F238E27FC236}">
                        <a16:creationId xmlns:a16="http://schemas.microsoft.com/office/drawing/2014/main" id="{FD6484F9-DCDD-4728-8C4A-150A057400D7}"/>
                      </a:ext>
                    </a:extLst>
                  </p:cNvPr>
                  <p:cNvSpPr/>
                  <p:nvPr/>
                </p:nvSpPr>
                <p:spPr>
                  <a:xfrm>
                    <a:off x="6070600" y="2196792"/>
                    <a:ext cx="296112" cy="296112"/>
                  </a:xfrm>
                  <a:prstGeom prst="teardrop">
                    <a:avLst>
                      <a:gd name="adj" fmla="val 117691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8" name="涙形 917">
                    <a:extLst>
                      <a:ext uri="{FF2B5EF4-FFF2-40B4-BE49-F238E27FC236}">
                        <a16:creationId xmlns:a16="http://schemas.microsoft.com/office/drawing/2014/main" id="{2391A5BC-77F9-4261-8F1B-C6A7B4174833}"/>
                      </a:ext>
                    </a:extLst>
                  </p:cNvPr>
                  <p:cNvSpPr/>
                  <p:nvPr/>
                </p:nvSpPr>
                <p:spPr>
                  <a:xfrm>
                    <a:off x="6120199" y="2250982"/>
                    <a:ext cx="187732" cy="18773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rgbClr val="FF66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23" name="グループ化 822">
                  <a:extLst>
                    <a:ext uri="{FF2B5EF4-FFF2-40B4-BE49-F238E27FC236}">
                      <a16:creationId xmlns:a16="http://schemas.microsoft.com/office/drawing/2014/main" id="{F1C9FD73-CBF5-49C7-A184-20E2C0354A07}"/>
                    </a:ext>
                  </a:extLst>
                </p:cNvPr>
                <p:cNvGrpSpPr/>
                <p:nvPr/>
              </p:nvGrpSpPr>
              <p:grpSpPr>
                <a:xfrm>
                  <a:off x="1477671" y="4241572"/>
                  <a:ext cx="1193236" cy="656581"/>
                  <a:chOff x="4376033" y="1381139"/>
                  <a:chExt cx="1193236" cy="656581"/>
                </a:xfrm>
                <a:solidFill>
                  <a:srgbClr val="FFCC00"/>
                </a:solidFill>
              </p:grpSpPr>
              <p:sp>
                <p:nvSpPr>
                  <p:cNvPr id="915" name="四角形: 角を丸くする 914">
                    <a:extLst>
                      <a:ext uri="{FF2B5EF4-FFF2-40B4-BE49-F238E27FC236}">
                        <a16:creationId xmlns:a16="http://schemas.microsoft.com/office/drawing/2014/main" id="{40FB7FB1-B539-4209-87DF-8FCDFA000BBA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4912688" y="1381139"/>
                    <a:ext cx="656581" cy="656581"/>
                  </a:xfrm>
                  <a:prstGeom prst="roundRect">
                    <a:avLst/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6" name="四角形: 角を丸くする 915">
                    <a:extLst>
                      <a:ext uri="{FF2B5EF4-FFF2-40B4-BE49-F238E27FC236}">
                        <a16:creationId xmlns:a16="http://schemas.microsoft.com/office/drawing/2014/main" id="{16C353A3-473E-4E50-B1D2-34C7BB8A508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376033" y="1381139"/>
                    <a:ext cx="656581" cy="656581"/>
                  </a:xfrm>
                  <a:prstGeom prst="roundRect">
                    <a:avLst/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25" name="楕円 824">
                  <a:extLst>
                    <a:ext uri="{FF2B5EF4-FFF2-40B4-BE49-F238E27FC236}">
                      <a16:creationId xmlns:a16="http://schemas.microsoft.com/office/drawing/2014/main" id="{37B14A21-E7FC-4200-B50D-923A83041A98}"/>
                    </a:ext>
                  </a:extLst>
                </p:cNvPr>
                <p:cNvSpPr/>
                <p:nvPr/>
              </p:nvSpPr>
              <p:spPr>
                <a:xfrm>
                  <a:off x="1532042" y="4033699"/>
                  <a:ext cx="1055683" cy="98259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6" name="片側の 2 つの角を丸めた四角形 144">
                  <a:extLst>
                    <a:ext uri="{FF2B5EF4-FFF2-40B4-BE49-F238E27FC236}">
                      <a16:creationId xmlns:a16="http://schemas.microsoft.com/office/drawing/2014/main" id="{3E308F07-2AFA-4C3A-AD84-87B6F2F76224}"/>
                    </a:ext>
                  </a:extLst>
                </p:cNvPr>
                <p:cNvSpPr/>
                <p:nvPr/>
              </p:nvSpPr>
              <p:spPr>
                <a:xfrm>
                  <a:off x="1547739" y="5346197"/>
                  <a:ext cx="1009724" cy="1099313"/>
                </a:xfrm>
                <a:prstGeom prst="round2SameRect">
                  <a:avLst>
                    <a:gd name="adj1" fmla="val 30697"/>
                    <a:gd name="adj2" fmla="val 0"/>
                  </a:avLst>
                </a:pr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7" name="フリーフォーム: 図形 826">
                  <a:extLst>
                    <a:ext uri="{FF2B5EF4-FFF2-40B4-BE49-F238E27FC236}">
                      <a16:creationId xmlns:a16="http://schemas.microsoft.com/office/drawing/2014/main" id="{8D5140EC-7298-4061-B5E1-7DA8FF1CD20F}"/>
                    </a:ext>
                  </a:extLst>
                </p:cNvPr>
                <p:cNvSpPr/>
                <p:nvPr/>
              </p:nvSpPr>
              <p:spPr>
                <a:xfrm>
                  <a:off x="1851583" y="5108207"/>
                  <a:ext cx="423376" cy="31199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0961 w 525992"/>
                    <a:gd name="connsiteY2" fmla="*/ 22095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19778 w 525992"/>
                    <a:gd name="connsiteY3" fmla="*/ 240006 h 351598"/>
                    <a:gd name="connsiteX4" fmla="*/ 525992 w 525992"/>
                    <a:gd name="connsiteY4" fmla="*/ 254756 h 351598"/>
                    <a:gd name="connsiteX5" fmla="*/ 262996 w 525992"/>
                    <a:gd name="connsiteY5" fmla="*/ 351598 h 351598"/>
                    <a:gd name="connsiteX6" fmla="*/ 0 w 525992"/>
                    <a:gd name="connsiteY6" fmla="*/ 254756 h 351598"/>
                    <a:gd name="connsiteX7" fmla="*/ 6215 w 525992"/>
                    <a:gd name="connsiteY7" fmla="*/ 240006 h 351598"/>
                    <a:gd name="connsiteX8" fmla="*/ 139089 w 525992"/>
                    <a:gd name="connsiteY8" fmla="*/ 216193 h 351598"/>
                    <a:gd name="connsiteX9" fmla="*/ 160641 w 525992"/>
                    <a:gd name="connsiteY9" fmla="*/ 0 h 351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5992" h="351598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0961" y="22095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51598"/>
                        <a:pt x="262996" y="351598"/>
                      </a:cubicBezTo>
                      <a:cubicBezTo>
                        <a:pt x="117747" y="351598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9089" y="216193"/>
                      </a:lnTo>
                      <a:cubicBezTo>
                        <a:pt x="147166" y="136191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8" name="台形 827">
                  <a:extLst>
                    <a:ext uri="{FF2B5EF4-FFF2-40B4-BE49-F238E27FC236}">
                      <a16:creationId xmlns:a16="http://schemas.microsoft.com/office/drawing/2014/main" id="{10EF18F6-4A38-4319-92B7-A2DB77B01968}"/>
                    </a:ext>
                  </a:extLst>
                </p:cNvPr>
                <p:cNvSpPr/>
                <p:nvPr/>
              </p:nvSpPr>
              <p:spPr>
                <a:xfrm>
                  <a:off x="1734358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9" name="台形 828">
                  <a:extLst>
                    <a:ext uri="{FF2B5EF4-FFF2-40B4-BE49-F238E27FC236}">
                      <a16:creationId xmlns:a16="http://schemas.microsoft.com/office/drawing/2014/main" id="{C578851A-97F5-4142-98B8-68AB97DAF2A5}"/>
                    </a:ext>
                  </a:extLst>
                </p:cNvPr>
                <p:cNvSpPr/>
                <p:nvPr/>
              </p:nvSpPr>
              <p:spPr>
                <a:xfrm>
                  <a:off x="2268926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0" name="台形 829">
                  <a:extLst>
                    <a:ext uri="{FF2B5EF4-FFF2-40B4-BE49-F238E27FC236}">
                      <a16:creationId xmlns:a16="http://schemas.microsoft.com/office/drawing/2014/main" id="{176D6C37-7801-4819-A8FD-3A00AF1730B0}"/>
                    </a:ext>
                  </a:extLst>
                </p:cNvPr>
                <p:cNvSpPr/>
                <p:nvPr/>
              </p:nvSpPr>
              <p:spPr>
                <a:xfrm>
                  <a:off x="1613294" y="5683513"/>
                  <a:ext cx="896109" cy="761997"/>
                </a:xfrm>
                <a:prstGeom prst="trapezoid">
                  <a:avLst>
                    <a:gd name="adj" fmla="val 15364"/>
                  </a:avLst>
                </a:pr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1" name="フリーフォーム: 図形 850">
                  <a:extLst>
                    <a:ext uri="{FF2B5EF4-FFF2-40B4-BE49-F238E27FC236}">
                      <a16:creationId xmlns:a16="http://schemas.microsoft.com/office/drawing/2014/main" id="{8AF41C0D-E200-425B-ACAE-7286962E42AC}"/>
                    </a:ext>
                  </a:extLst>
                </p:cNvPr>
                <p:cNvSpPr/>
                <p:nvPr/>
              </p:nvSpPr>
              <p:spPr>
                <a:xfrm>
                  <a:off x="1743394" y="5294201"/>
                  <a:ext cx="635752" cy="217848"/>
                </a:xfrm>
                <a:custGeom>
                  <a:avLst/>
                  <a:gdLst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335609 w 698657"/>
                    <a:gd name="connsiteY12" fmla="*/ 165491 h 231750"/>
                    <a:gd name="connsiteX13" fmla="*/ 168673 w 698657"/>
                    <a:gd name="connsiteY13" fmla="*/ 227585 h 231750"/>
                    <a:gd name="connsiteX14" fmla="*/ 102844 w 698657"/>
                    <a:gd name="connsiteY14" fmla="*/ 216221 h 231750"/>
                    <a:gd name="connsiteX15" fmla="*/ 6464 w 698657"/>
                    <a:gd name="connsiteY15" fmla="*/ 108670 h 231750"/>
                    <a:gd name="connsiteX16" fmla="*/ 24102 w 698657"/>
                    <a:gd name="connsiteY16" fmla="*/ 66259 h 231750"/>
                    <a:gd name="connsiteX17" fmla="*/ 191038 w 698657"/>
                    <a:gd name="connsiteY17" fmla="*/ 4165 h 231750"/>
                    <a:gd name="connsiteX18" fmla="*/ 227607 w 698657"/>
                    <a:gd name="connsiteY18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168673 w 698657"/>
                    <a:gd name="connsiteY12" fmla="*/ 227585 h 231750"/>
                    <a:gd name="connsiteX13" fmla="*/ 102844 w 698657"/>
                    <a:gd name="connsiteY13" fmla="*/ 216221 h 231750"/>
                    <a:gd name="connsiteX14" fmla="*/ 6464 w 698657"/>
                    <a:gd name="connsiteY14" fmla="*/ 108670 h 231750"/>
                    <a:gd name="connsiteX15" fmla="*/ 24102 w 698657"/>
                    <a:gd name="connsiteY15" fmla="*/ 66259 h 231750"/>
                    <a:gd name="connsiteX16" fmla="*/ 191038 w 698657"/>
                    <a:gd name="connsiteY16" fmla="*/ 4165 h 231750"/>
                    <a:gd name="connsiteX17" fmla="*/ 227607 w 698657"/>
                    <a:gd name="connsiteY17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53972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42065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03505 w 674555"/>
                    <a:gd name="connsiteY0" fmla="*/ 1063 h 231750"/>
                    <a:gd name="connsiteX1" fmla="*/ 232766 w 674555"/>
                    <a:gd name="connsiteY1" fmla="*/ 15528 h 231750"/>
                    <a:gd name="connsiteX2" fmla="*/ 325227 w 674555"/>
                    <a:gd name="connsiteY2" fmla="*/ 118706 h 231750"/>
                    <a:gd name="connsiteX3" fmla="*/ 417687 w 674555"/>
                    <a:gd name="connsiteY3" fmla="*/ 15529 h 231750"/>
                    <a:gd name="connsiteX4" fmla="*/ 446949 w 674555"/>
                    <a:gd name="connsiteY4" fmla="*/ 1064 h 231750"/>
                    <a:gd name="connsiteX5" fmla="*/ 483517 w 674555"/>
                    <a:gd name="connsiteY5" fmla="*/ 4166 h 231750"/>
                    <a:gd name="connsiteX6" fmla="*/ 650453 w 674555"/>
                    <a:gd name="connsiteY6" fmla="*/ 66260 h 231750"/>
                    <a:gd name="connsiteX7" fmla="*/ 668091 w 674555"/>
                    <a:gd name="connsiteY7" fmla="*/ 108671 h 231750"/>
                    <a:gd name="connsiteX8" fmla="*/ 571711 w 674555"/>
                    <a:gd name="connsiteY8" fmla="*/ 216222 h 231750"/>
                    <a:gd name="connsiteX9" fmla="*/ 505882 w 674555"/>
                    <a:gd name="connsiteY9" fmla="*/ 227586 h 231750"/>
                    <a:gd name="connsiteX10" fmla="*/ 325226 w 674555"/>
                    <a:gd name="connsiteY10" fmla="*/ 142065 h 231750"/>
                    <a:gd name="connsiteX11" fmla="*/ 144571 w 674555"/>
                    <a:gd name="connsiteY11" fmla="*/ 227585 h 231750"/>
                    <a:gd name="connsiteX12" fmla="*/ 78742 w 674555"/>
                    <a:gd name="connsiteY12" fmla="*/ 216221 h 231750"/>
                    <a:gd name="connsiteX13" fmla="*/ 0 w 674555"/>
                    <a:gd name="connsiteY13" fmla="*/ 66259 h 231750"/>
                    <a:gd name="connsiteX14" fmla="*/ 166936 w 674555"/>
                    <a:gd name="connsiteY14" fmla="*/ 4165 h 231750"/>
                    <a:gd name="connsiteX15" fmla="*/ 203505 w 674555"/>
                    <a:gd name="connsiteY15" fmla="*/ 1063 h 231750"/>
                    <a:gd name="connsiteX0" fmla="*/ 203505 w 652477"/>
                    <a:gd name="connsiteY0" fmla="*/ 1063 h 231750"/>
                    <a:gd name="connsiteX1" fmla="*/ 232766 w 652477"/>
                    <a:gd name="connsiteY1" fmla="*/ 15528 h 231750"/>
                    <a:gd name="connsiteX2" fmla="*/ 325227 w 652477"/>
                    <a:gd name="connsiteY2" fmla="*/ 118706 h 231750"/>
                    <a:gd name="connsiteX3" fmla="*/ 417687 w 652477"/>
                    <a:gd name="connsiteY3" fmla="*/ 15529 h 231750"/>
                    <a:gd name="connsiteX4" fmla="*/ 446949 w 652477"/>
                    <a:gd name="connsiteY4" fmla="*/ 1064 h 231750"/>
                    <a:gd name="connsiteX5" fmla="*/ 483517 w 652477"/>
                    <a:gd name="connsiteY5" fmla="*/ 4166 h 231750"/>
                    <a:gd name="connsiteX6" fmla="*/ 650453 w 652477"/>
                    <a:gd name="connsiteY6" fmla="*/ 66260 h 231750"/>
                    <a:gd name="connsiteX7" fmla="*/ 571711 w 652477"/>
                    <a:gd name="connsiteY7" fmla="*/ 216222 h 231750"/>
                    <a:gd name="connsiteX8" fmla="*/ 505882 w 652477"/>
                    <a:gd name="connsiteY8" fmla="*/ 227586 h 231750"/>
                    <a:gd name="connsiteX9" fmla="*/ 325226 w 652477"/>
                    <a:gd name="connsiteY9" fmla="*/ 142065 h 231750"/>
                    <a:gd name="connsiteX10" fmla="*/ 144571 w 652477"/>
                    <a:gd name="connsiteY10" fmla="*/ 227585 h 231750"/>
                    <a:gd name="connsiteX11" fmla="*/ 78742 w 652477"/>
                    <a:gd name="connsiteY11" fmla="*/ 216221 h 231750"/>
                    <a:gd name="connsiteX12" fmla="*/ 0 w 652477"/>
                    <a:gd name="connsiteY12" fmla="*/ 66259 h 231750"/>
                    <a:gd name="connsiteX13" fmla="*/ 166936 w 652477"/>
                    <a:gd name="connsiteY13" fmla="*/ 4165 h 231750"/>
                    <a:gd name="connsiteX14" fmla="*/ 203505 w 652477"/>
                    <a:gd name="connsiteY14" fmla="*/ 1063 h 231750"/>
                    <a:gd name="connsiteX0" fmla="*/ 203505 w 650560"/>
                    <a:gd name="connsiteY0" fmla="*/ 1063 h 231749"/>
                    <a:gd name="connsiteX1" fmla="*/ 232766 w 650560"/>
                    <a:gd name="connsiteY1" fmla="*/ 15528 h 231749"/>
                    <a:gd name="connsiteX2" fmla="*/ 325227 w 650560"/>
                    <a:gd name="connsiteY2" fmla="*/ 118706 h 231749"/>
                    <a:gd name="connsiteX3" fmla="*/ 417687 w 650560"/>
                    <a:gd name="connsiteY3" fmla="*/ 15529 h 231749"/>
                    <a:gd name="connsiteX4" fmla="*/ 446949 w 650560"/>
                    <a:gd name="connsiteY4" fmla="*/ 1064 h 231749"/>
                    <a:gd name="connsiteX5" fmla="*/ 483517 w 650560"/>
                    <a:gd name="connsiteY5" fmla="*/ 4166 h 231749"/>
                    <a:gd name="connsiteX6" fmla="*/ 650453 w 650560"/>
                    <a:gd name="connsiteY6" fmla="*/ 66260 h 231749"/>
                    <a:gd name="connsiteX7" fmla="*/ 505882 w 650560"/>
                    <a:gd name="connsiteY7" fmla="*/ 227586 h 231749"/>
                    <a:gd name="connsiteX8" fmla="*/ 325226 w 650560"/>
                    <a:gd name="connsiteY8" fmla="*/ 142065 h 231749"/>
                    <a:gd name="connsiteX9" fmla="*/ 144571 w 650560"/>
                    <a:gd name="connsiteY9" fmla="*/ 227585 h 231749"/>
                    <a:gd name="connsiteX10" fmla="*/ 78742 w 650560"/>
                    <a:gd name="connsiteY10" fmla="*/ 216221 h 231749"/>
                    <a:gd name="connsiteX11" fmla="*/ 0 w 650560"/>
                    <a:gd name="connsiteY11" fmla="*/ 66259 h 231749"/>
                    <a:gd name="connsiteX12" fmla="*/ 166936 w 650560"/>
                    <a:gd name="connsiteY12" fmla="*/ 4165 h 231749"/>
                    <a:gd name="connsiteX13" fmla="*/ 203505 w 650560"/>
                    <a:gd name="connsiteY13" fmla="*/ 1063 h 231749"/>
                    <a:gd name="connsiteX0" fmla="*/ 203612 w 650667"/>
                    <a:gd name="connsiteY0" fmla="*/ 1063 h 227586"/>
                    <a:gd name="connsiteX1" fmla="*/ 232873 w 650667"/>
                    <a:gd name="connsiteY1" fmla="*/ 15528 h 227586"/>
                    <a:gd name="connsiteX2" fmla="*/ 325334 w 650667"/>
                    <a:gd name="connsiteY2" fmla="*/ 118706 h 227586"/>
                    <a:gd name="connsiteX3" fmla="*/ 417794 w 650667"/>
                    <a:gd name="connsiteY3" fmla="*/ 15529 h 227586"/>
                    <a:gd name="connsiteX4" fmla="*/ 447056 w 650667"/>
                    <a:gd name="connsiteY4" fmla="*/ 1064 h 227586"/>
                    <a:gd name="connsiteX5" fmla="*/ 483624 w 650667"/>
                    <a:gd name="connsiteY5" fmla="*/ 4166 h 227586"/>
                    <a:gd name="connsiteX6" fmla="*/ 650560 w 650667"/>
                    <a:gd name="connsiteY6" fmla="*/ 66260 h 227586"/>
                    <a:gd name="connsiteX7" fmla="*/ 505989 w 650667"/>
                    <a:gd name="connsiteY7" fmla="*/ 227586 h 227586"/>
                    <a:gd name="connsiteX8" fmla="*/ 325333 w 650667"/>
                    <a:gd name="connsiteY8" fmla="*/ 142065 h 227586"/>
                    <a:gd name="connsiteX9" fmla="*/ 144678 w 650667"/>
                    <a:gd name="connsiteY9" fmla="*/ 227585 h 227586"/>
                    <a:gd name="connsiteX10" fmla="*/ 107 w 650667"/>
                    <a:gd name="connsiteY10" fmla="*/ 66259 h 227586"/>
                    <a:gd name="connsiteX11" fmla="*/ 167043 w 650667"/>
                    <a:gd name="connsiteY11" fmla="*/ 4165 h 227586"/>
                    <a:gd name="connsiteX12" fmla="*/ 203612 w 650667"/>
                    <a:gd name="connsiteY12" fmla="*/ 1063 h 227586"/>
                    <a:gd name="connsiteX0" fmla="*/ 203505 w 650560"/>
                    <a:gd name="connsiteY0" fmla="*/ 1063 h 227586"/>
                    <a:gd name="connsiteX1" fmla="*/ 232766 w 650560"/>
                    <a:gd name="connsiteY1" fmla="*/ 15528 h 227586"/>
                    <a:gd name="connsiteX2" fmla="*/ 325227 w 650560"/>
                    <a:gd name="connsiteY2" fmla="*/ 118706 h 227586"/>
                    <a:gd name="connsiteX3" fmla="*/ 417687 w 650560"/>
                    <a:gd name="connsiteY3" fmla="*/ 15529 h 227586"/>
                    <a:gd name="connsiteX4" fmla="*/ 446949 w 650560"/>
                    <a:gd name="connsiteY4" fmla="*/ 1064 h 227586"/>
                    <a:gd name="connsiteX5" fmla="*/ 483517 w 650560"/>
                    <a:gd name="connsiteY5" fmla="*/ 4166 h 227586"/>
                    <a:gd name="connsiteX6" fmla="*/ 650453 w 650560"/>
                    <a:gd name="connsiteY6" fmla="*/ 66260 h 227586"/>
                    <a:gd name="connsiteX7" fmla="*/ 505882 w 650560"/>
                    <a:gd name="connsiteY7" fmla="*/ 227586 h 227586"/>
                    <a:gd name="connsiteX8" fmla="*/ 325226 w 650560"/>
                    <a:gd name="connsiteY8" fmla="*/ 142065 h 227586"/>
                    <a:gd name="connsiteX9" fmla="*/ 144571 w 650560"/>
                    <a:gd name="connsiteY9" fmla="*/ 227585 h 227586"/>
                    <a:gd name="connsiteX10" fmla="*/ 0 w 650560"/>
                    <a:gd name="connsiteY10" fmla="*/ 66259 h 227586"/>
                    <a:gd name="connsiteX11" fmla="*/ 166936 w 650560"/>
                    <a:gd name="connsiteY11" fmla="*/ 4165 h 227586"/>
                    <a:gd name="connsiteX12" fmla="*/ 203505 w 650560"/>
                    <a:gd name="connsiteY12" fmla="*/ 1063 h 227586"/>
                    <a:gd name="connsiteX0" fmla="*/ 203505 w 650453"/>
                    <a:gd name="connsiteY0" fmla="*/ 1063 h 227586"/>
                    <a:gd name="connsiteX1" fmla="*/ 232766 w 650453"/>
                    <a:gd name="connsiteY1" fmla="*/ 15528 h 227586"/>
                    <a:gd name="connsiteX2" fmla="*/ 325227 w 650453"/>
                    <a:gd name="connsiteY2" fmla="*/ 118706 h 227586"/>
                    <a:gd name="connsiteX3" fmla="*/ 417687 w 650453"/>
                    <a:gd name="connsiteY3" fmla="*/ 15529 h 227586"/>
                    <a:gd name="connsiteX4" fmla="*/ 446949 w 650453"/>
                    <a:gd name="connsiteY4" fmla="*/ 1064 h 227586"/>
                    <a:gd name="connsiteX5" fmla="*/ 483517 w 650453"/>
                    <a:gd name="connsiteY5" fmla="*/ 4166 h 227586"/>
                    <a:gd name="connsiteX6" fmla="*/ 650453 w 650453"/>
                    <a:gd name="connsiteY6" fmla="*/ 66260 h 227586"/>
                    <a:gd name="connsiteX7" fmla="*/ 505882 w 650453"/>
                    <a:gd name="connsiteY7" fmla="*/ 227586 h 227586"/>
                    <a:gd name="connsiteX8" fmla="*/ 325226 w 650453"/>
                    <a:gd name="connsiteY8" fmla="*/ 142065 h 227586"/>
                    <a:gd name="connsiteX9" fmla="*/ 144571 w 650453"/>
                    <a:gd name="connsiteY9" fmla="*/ 227585 h 227586"/>
                    <a:gd name="connsiteX10" fmla="*/ 0 w 650453"/>
                    <a:gd name="connsiteY10" fmla="*/ 66259 h 227586"/>
                    <a:gd name="connsiteX11" fmla="*/ 166936 w 650453"/>
                    <a:gd name="connsiteY11" fmla="*/ 4165 h 227586"/>
                    <a:gd name="connsiteX12" fmla="*/ 203505 w 650453"/>
                    <a:gd name="connsiteY12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17687 w 650453"/>
                    <a:gd name="connsiteY2" fmla="*/ 15529 h 227586"/>
                    <a:gd name="connsiteX3" fmla="*/ 446949 w 650453"/>
                    <a:gd name="connsiteY3" fmla="*/ 1064 h 227586"/>
                    <a:gd name="connsiteX4" fmla="*/ 483517 w 650453"/>
                    <a:gd name="connsiteY4" fmla="*/ 4166 h 227586"/>
                    <a:gd name="connsiteX5" fmla="*/ 650453 w 650453"/>
                    <a:gd name="connsiteY5" fmla="*/ 66260 h 227586"/>
                    <a:gd name="connsiteX6" fmla="*/ 505882 w 650453"/>
                    <a:gd name="connsiteY6" fmla="*/ 227586 h 227586"/>
                    <a:gd name="connsiteX7" fmla="*/ 325226 w 650453"/>
                    <a:gd name="connsiteY7" fmla="*/ 142065 h 227586"/>
                    <a:gd name="connsiteX8" fmla="*/ 144571 w 650453"/>
                    <a:gd name="connsiteY8" fmla="*/ 227585 h 227586"/>
                    <a:gd name="connsiteX9" fmla="*/ 0 w 650453"/>
                    <a:gd name="connsiteY9" fmla="*/ 66259 h 227586"/>
                    <a:gd name="connsiteX10" fmla="*/ 166936 w 650453"/>
                    <a:gd name="connsiteY10" fmla="*/ 4165 h 227586"/>
                    <a:gd name="connsiteX11" fmla="*/ 203505 w 650453"/>
                    <a:gd name="connsiteY11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0453" h="227586">
                      <a:moveTo>
                        <a:pt x="203505" y="1063"/>
                      </a:moveTo>
                      <a:lnTo>
                        <a:pt x="325227" y="118706"/>
                      </a:lnTo>
                      <a:lnTo>
                        <a:pt x="446949" y="1064"/>
                      </a:lnTo>
                      <a:cubicBezTo>
                        <a:pt x="458863" y="-993"/>
                        <a:pt x="471993" y="-121"/>
                        <a:pt x="483517" y="4166"/>
                      </a:cubicBezTo>
                      <a:lnTo>
                        <a:pt x="650453" y="66260"/>
                      </a:lnTo>
                      <a:lnTo>
                        <a:pt x="505882" y="227586"/>
                      </a:lnTo>
                      <a:lnTo>
                        <a:pt x="325226" y="142065"/>
                      </a:lnTo>
                      <a:lnTo>
                        <a:pt x="144571" y="227585"/>
                      </a:lnTo>
                      <a:lnTo>
                        <a:pt x="0" y="66259"/>
                      </a:lnTo>
                      <a:lnTo>
                        <a:pt x="166936" y="4165"/>
                      </a:lnTo>
                      <a:cubicBezTo>
                        <a:pt x="178460" y="-122"/>
                        <a:pt x="191592" y="-994"/>
                        <a:pt x="203505" y="106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3" name="楕円 852">
                  <a:extLst>
                    <a:ext uri="{FF2B5EF4-FFF2-40B4-BE49-F238E27FC236}">
                      <a16:creationId xmlns:a16="http://schemas.microsoft.com/office/drawing/2014/main" id="{F5CDCE5A-0F2F-4FF0-9A56-DDB27D6FA4A7}"/>
                    </a:ext>
                  </a:extLst>
                </p:cNvPr>
                <p:cNvSpPr/>
                <p:nvPr/>
              </p:nvSpPr>
              <p:spPr>
                <a:xfrm>
                  <a:off x="2029390" y="5550025"/>
                  <a:ext cx="63808" cy="66106"/>
                </a:xfrm>
                <a:prstGeom prst="ellipse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6" name="四角形: 角を丸くする 8">
                  <a:extLst>
                    <a:ext uri="{FF2B5EF4-FFF2-40B4-BE49-F238E27FC236}">
                      <a16:creationId xmlns:a16="http://schemas.microsoft.com/office/drawing/2014/main" id="{BD11B195-633C-4EFC-9A5F-9695E6A97C04}"/>
                    </a:ext>
                  </a:extLst>
                </p:cNvPr>
                <p:cNvSpPr/>
                <p:nvPr/>
              </p:nvSpPr>
              <p:spPr>
                <a:xfrm rot="20098952" flipH="1">
                  <a:off x="2483807" y="5590997"/>
                  <a:ext cx="214507" cy="676472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79" name="グループ化 878">
                  <a:extLst>
                    <a:ext uri="{FF2B5EF4-FFF2-40B4-BE49-F238E27FC236}">
                      <a16:creationId xmlns:a16="http://schemas.microsoft.com/office/drawing/2014/main" id="{6DEC8A90-E4D1-48F1-9776-283BD68F9BE3}"/>
                    </a:ext>
                  </a:extLst>
                </p:cNvPr>
                <p:cNvGrpSpPr/>
                <p:nvPr/>
              </p:nvGrpSpPr>
              <p:grpSpPr>
                <a:xfrm>
                  <a:off x="1441255" y="4201421"/>
                  <a:ext cx="1240034" cy="1061898"/>
                  <a:chOff x="1297904" y="2379247"/>
                  <a:chExt cx="1277659" cy="1160106"/>
                </a:xfrm>
              </p:grpSpPr>
              <p:grpSp>
                <p:nvGrpSpPr>
                  <p:cNvPr id="903" name="グループ化 902">
                    <a:extLst>
                      <a:ext uri="{FF2B5EF4-FFF2-40B4-BE49-F238E27FC236}">
                        <a16:creationId xmlns:a16="http://schemas.microsoft.com/office/drawing/2014/main" id="{085E5BBF-6220-429A-996C-1B332F382AB3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908" name="グループ化 907">
                      <a:extLst>
                        <a:ext uri="{FF2B5EF4-FFF2-40B4-BE49-F238E27FC236}">
                          <a16:creationId xmlns:a16="http://schemas.microsoft.com/office/drawing/2014/main" id="{4EA710FC-51BD-4C04-BDF0-2C259174AC0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13" name="円/楕円 489">
                        <a:extLst>
                          <a:ext uri="{FF2B5EF4-FFF2-40B4-BE49-F238E27FC236}">
                            <a16:creationId xmlns:a16="http://schemas.microsoft.com/office/drawing/2014/main" id="{B0A7A313-3F7A-4E15-9EA8-8E36D8EC24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14" name="円/楕円 490">
                        <a:extLst>
                          <a:ext uri="{FF2B5EF4-FFF2-40B4-BE49-F238E27FC236}">
                            <a16:creationId xmlns:a16="http://schemas.microsoft.com/office/drawing/2014/main" id="{C31D88DD-38E4-4EBE-AC3A-9C20C25F61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09" name="グループ化 908">
                      <a:extLst>
                        <a:ext uri="{FF2B5EF4-FFF2-40B4-BE49-F238E27FC236}">
                          <a16:creationId xmlns:a16="http://schemas.microsoft.com/office/drawing/2014/main" id="{340E5504-DCFA-4BEB-B6CD-B15415EC3384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11" name="円/楕円 487">
                        <a:extLst>
                          <a:ext uri="{FF2B5EF4-FFF2-40B4-BE49-F238E27FC236}">
                            <a16:creationId xmlns:a16="http://schemas.microsoft.com/office/drawing/2014/main" id="{6FA5A426-CE56-4050-A3AE-CC389CB2B0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12" name="円/楕円 488">
                        <a:extLst>
                          <a:ext uri="{FF2B5EF4-FFF2-40B4-BE49-F238E27FC236}">
                            <a16:creationId xmlns:a16="http://schemas.microsoft.com/office/drawing/2014/main" id="{268351C8-3552-4E0E-9C7F-02A9A508D8D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10" name="円/楕円 486">
                      <a:extLst>
                        <a:ext uri="{FF2B5EF4-FFF2-40B4-BE49-F238E27FC236}">
                          <a16:creationId xmlns:a16="http://schemas.microsoft.com/office/drawing/2014/main" id="{7DD14339-F2E5-4FE9-93AF-639083E9C3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04" name="円/楕円 472">
                    <a:extLst>
                      <a:ext uri="{FF2B5EF4-FFF2-40B4-BE49-F238E27FC236}">
                        <a16:creationId xmlns:a16="http://schemas.microsoft.com/office/drawing/2014/main" id="{C9E15D19-DC62-4A35-8238-6FE5BE0F3C7A}"/>
                      </a:ext>
                    </a:extLst>
                  </p:cNvPr>
                  <p:cNvSpPr/>
                  <p:nvPr/>
                </p:nvSpPr>
                <p:spPr>
                  <a:xfrm>
                    <a:off x="1499857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5" name="円/楕円 473">
                    <a:extLst>
                      <a:ext uri="{FF2B5EF4-FFF2-40B4-BE49-F238E27FC236}">
                        <a16:creationId xmlns:a16="http://schemas.microsoft.com/office/drawing/2014/main" id="{E97246AF-5CF7-46E6-BF8F-443B9BD26F80}"/>
                      </a:ext>
                    </a:extLst>
                  </p:cNvPr>
                  <p:cNvSpPr/>
                  <p:nvPr/>
                </p:nvSpPr>
                <p:spPr>
                  <a:xfrm>
                    <a:off x="2063644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6" name="フリーフォーム: 図形 905">
                    <a:extLst>
                      <a:ext uri="{FF2B5EF4-FFF2-40B4-BE49-F238E27FC236}">
                        <a16:creationId xmlns:a16="http://schemas.microsoft.com/office/drawing/2014/main" id="{86051743-990F-46B0-AA08-B416EE88693E}"/>
                      </a:ext>
                    </a:extLst>
                  </p:cNvPr>
                  <p:cNvSpPr/>
                  <p:nvPr/>
                </p:nvSpPr>
                <p:spPr>
                  <a:xfrm>
                    <a:off x="1871593" y="3056054"/>
                    <a:ext cx="135252" cy="188028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7" name="フリーフォーム: 図形 906">
                    <a:extLst>
                      <a:ext uri="{FF2B5EF4-FFF2-40B4-BE49-F238E27FC236}">
                        <a16:creationId xmlns:a16="http://schemas.microsoft.com/office/drawing/2014/main" id="{2F79C873-4EB3-4CEC-9FE2-3C708A7B8451}"/>
                      </a:ext>
                    </a:extLst>
                  </p:cNvPr>
                  <p:cNvSpPr/>
                  <p:nvPr/>
                </p:nvSpPr>
                <p:spPr>
                  <a:xfrm>
                    <a:off x="1795330" y="3333011"/>
                    <a:ext cx="301800" cy="115690"/>
                  </a:xfrm>
                  <a:custGeom>
                    <a:avLst/>
                    <a:gdLst>
                      <a:gd name="connsiteX0" fmla="*/ 0 w 485124"/>
                      <a:gd name="connsiteY0" fmla="*/ 0 h 247877"/>
                      <a:gd name="connsiteX1" fmla="*/ 16958 w 485124"/>
                      <a:gd name="connsiteY1" fmla="*/ 4041 h 247877"/>
                      <a:gd name="connsiteX2" fmla="*/ 242562 w 485124"/>
                      <a:gd name="connsiteY2" fmla="*/ 24039 h 247877"/>
                      <a:gd name="connsiteX3" fmla="*/ 468167 w 485124"/>
                      <a:gd name="connsiteY3" fmla="*/ 4041 h 247877"/>
                      <a:gd name="connsiteX4" fmla="*/ 485124 w 485124"/>
                      <a:gd name="connsiteY4" fmla="*/ 0 h 247877"/>
                      <a:gd name="connsiteX5" fmla="*/ 467238 w 485124"/>
                      <a:gd name="connsiteY5" fmla="*/ 92456 h 247877"/>
                      <a:gd name="connsiteX6" fmla="*/ 242562 w 485124"/>
                      <a:gd name="connsiteY6" fmla="*/ 247877 h 247877"/>
                      <a:gd name="connsiteX7" fmla="*/ 17886 w 485124"/>
                      <a:gd name="connsiteY7" fmla="*/ 92456 h 247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5124" h="247877">
                        <a:moveTo>
                          <a:pt x="0" y="0"/>
                        </a:moveTo>
                        <a:lnTo>
                          <a:pt x="16958" y="4041"/>
                        </a:lnTo>
                        <a:cubicBezTo>
                          <a:pt x="86300" y="16918"/>
                          <a:pt x="162537" y="24039"/>
                          <a:pt x="242562" y="24039"/>
                        </a:cubicBezTo>
                        <a:cubicBezTo>
                          <a:pt x="322588" y="24039"/>
                          <a:pt x="398825" y="16918"/>
                          <a:pt x="468167" y="4041"/>
                        </a:cubicBezTo>
                        <a:lnTo>
                          <a:pt x="485124" y="0"/>
                        </a:lnTo>
                        <a:lnTo>
                          <a:pt x="467238" y="92456"/>
                        </a:lnTo>
                        <a:cubicBezTo>
                          <a:pt x="430221" y="183790"/>
                          <a:pt x="343563" y="247877"/>
                          <a:pt x="242562" y="247877"/>
                        </a:cubicBezTo>
                        <a:cubicBezTo>
                          <a:pt x="141562" y="247877"/>
                          <a:pt x="54903" y="183790"/>
                          <a:pt x="17886" y="9245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71B8E1E2-B127-47E8-B122-A6F5685C0E9B}"/>
                    </a:ext>
                  </a:extLst>
                </p:cNvPr>
                <p:cNvSpPr/>
                <p:nvPr/>
              </p:nvSpPr>
              <p:spPr>
                <a:xfrm>
                  <a:off x="1528449" y="3978567"/>
                  <a:ext cx="1071876" cy="598210"/>
                </a:xfrm>
                <a:custGeom>
                  <a:avLst/>
                  <a:gdLst>
                    <a:gd name="connsiteX0" fmla="*/ 531822 w 1063644"/>
                    <a:gd name="connsiteY0" fmla="*/ 0 h 629203"/>
                    <a:gd name="connsiteX1" fmla="*/ 1063644 w 1063644"/>
                    <a:gd name="connsiteY1" fmla="*/ 502141 h 629203"/>
                    <a:gd name="connsiteX2" fmla="*/ 1052840 w 1063644"/>
                    <a:gd name="connsiteY2" fmla="*/ 603340 h 629203"/>
                    <a:gd name="connsiteX3" fmla="*/ 1044337 w 1063644"/>
                    <a:gd name="connsiteY3" fmla="*/ 629203 h 629203"/>
                    <a:gd name="connsiteX4" fmla="*/ 1036594 w 1063644"/>
                    <a:gd name="connsiteY4" fmla="*/ 604749 h 629203"/>
                    <a:gd name="connsiteX5" fmla="*/ 531822 w 1063644"/>
                    <a:gd name="connsiteY5" fmla="*/ 276730 h 629203"/>
                    <a:gd name="connsiteX6" fmla="*/ 27051 w 1063644"/>
                    <a:gd name="connsiteY6" fmla="*/ 604749 h 629203"/>
                    <a:gd name="connsiteX7" fmla="*/ 19308 w 1063644"/>
                    <a:gd name="connsiteY7" fmla="*/ 629203 h 629203"/>
                    <a:gd name="connsiteX8" fmla="*/ 10805 w 1063644"/>
                    <a:gd name="connsiteY8" fmla="*/ 603340 h 629203"/>
                    <a:gd name="connsiteX9" fmla="*/ 0 w 1063644"/>
                    <a:gd name="connsiteY9" fmla="*/ 502141 h 629203"/>
                    <a:gd name="connsiteX10" fmla="*/ 531822 w 1063644"/>
                    <a:gd name="connsiteY10" fmla="*/ 0 h 62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63644" h="629203">
                      <a:moveTo>
                        <a:pt x="531822" y="0"/>
                      </a:moveTo>
                      <a:cubicBezTo>
                        <a:pt x="825539" y="0"/>
                        <a:pt x="1063644" y="224816"/>
                        <a:pt x="1063644" y="502141"/>
                      </a:cubicBezTo>
                      <a:cubicBezTo>
                        <a:pt x="1063644" y="536807"/>
                        <a:pt x="1059924" y="570652"/>
                        <a:pt x="1052840" y="603340"/>
                      </a:cubicBezTo>
                      <a:lnTo>
                        <a:pt x="1044337" y="629203"/>
                      </a:lnTo>
                      <a:lnTo>
                        <a:pt x="1036594" y="604749"/>
                      </a:lnTo>
                      <a:cubicBezTo>
                        <a:pt x="953430" y="411986"/>
                        <a:pt x="758738" y="276730"/>
                        <a:pt x="531822" y="276730"/>
                      </a:cubicBezTo>
                      <a:cubicBezTo>
                        <a:pt x="304907" y="276730"/>
                        <a:pt x="110215" y="411986"/>
                        <a:pt x="27051" y="604749"/>
                      </a:cubicBezTo>
                      <a:lnTo>
                        <a:pt x="19308" y="629203"/>
                      </a:lnTo>
                      <a:lnTo>
                        <a:pt x="10805" y="603340"/>
                      </a:lnTo>
                      <a:cubicBezTo>
                        <a:pt x="3721" y="570652"/>
                        <a:pt x="0" y="536807"/>
                        <a:pt x="0" y="502141"/>
                      </a:cubicBezTo>
                      <a:cubicBezTo>
                        <a:pt x="0" y="224816"/>
                        <a:pt x="238105" y="0"/>
                        <a:pt x="531822" y="0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81" name="グループ化 880">
                  <a:extLst>
                    <a:ext uri="{FF2B5EF4-FFF2-40B4-BE49-F238E27FC236}">
                      <a16:creationId xmlns:a16="http://schemas.microsoft.com/office/drawing/2014/main" id="{ABA56775-D6A9-44B6-B5BD-B4341F1C12D9}"/>
                    </a:ext>
                  </a:extLst>
                </p:cNvPr>
                <p:cNvGrpSpPr/>
                <p:nvPr/>
              </p:nvGrpSpPr>
              <p:grpSpPr>
                <a:xfrm>
                  <a:off x="608745" y="5050465"/>
                  <a:ext cx="855724" cy="978672"/>
                  <a:chOff x="822885" y="2341710"/>
                  <a:chExt cx="673836" cy="770652"/>
                </a:xfrm>
              </p:grpSpPr>
              <p:grpSp>
                <p:nvGrpSpPr>
                  <p:cNvPr id="894" name="グループ化 893">
                    <a:extLst>
                      <a:ext uri="{FF2B5EF4-FFF2-40B4-BE49-F238E27FC236}">
                        <a16:creationId xmlns:a16="http://schemas.microsoft.com/office/drawing/2014/main" id="{E3CE8C5B-9666-4FC9-BFB9-412B62270980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896" name="フリーフォーム: 図形 895">
                      <a:extLst>
                        <a:ext uri="{FF2B5EF4-FFF2-40B4-BE49-F238E27FC236}">
                          <a16:creationId xmlns:a16="http://schemas.microsoft.com/office/drawing/2014/main" id="{2BBDDF64-B8AC-4C32-AF3F-8DC0A8E377BD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7" name="四角形: 角を丸くする 89">
                      <a:extLst>
                        <a:ext uri="{FF2B5EF4-FFF2-40B4-BE49-F238E27FC236}">
                          <a16:creationId xmlns:a16="http://schemas.microsoft.com/office/drawing/2014/main" id="{FCC204C1-D845-4098-8BC9-B1F913E8707C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8" name="四角形: 角を丸くする 148">
                      <a:extLst>
                        <a:ext uri="{FF2B5EF4-FFF2-40B4-BE49-F238E27FC236}">
                          <a16:creationId xmlns:a16="http://schemas.microsoft.com/office/drawing/2014/main" id="{5DC5AA28-4058-4D2F-B6AF-0C2AF10E8F3A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9" name="四角形: 角を丸くする 149">
                      <a:extLst>
                        <a:ext uri="{FF2B5EF4-FFF2-40B4-BE49-F238E27FC236}">
                          <a16:creationId xmlns:a16="http://schemas.microsoft.com/office/drawing/2014/main" id="{A8EF0E92-6D60-4059-8F1C-E200AE9100C3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00" name="四角形: 角を丸くする 150">
                      <a:extLst>
                        <a:ext uri="{FF2B5EF4-FFF2-40B4-BE49-F238E27FC236}">
                          <a16:creationId xmlns:a16="http://schemas.microsoft.com/office/drawing/2014/main" id="{13D2D403-ACFA-4F1B-9C3D-687E78030396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01" name="楕円 900">
                      <a:extLst>
                        <a:ext uri="{FF2B5EF4-FFF2-40B4-BE49-F238E27FC236}">
                          <a16:creationId xmlns:a16="http://schemas.microsoft.com/office/drawing/2014/main" id="{434AA2D1-E321-4860-88B0-C6DBD78EE1B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02" name="四角形: 角を丸くする 97">
                      <a:extLst>
                        <a:ext uri="{FF2B5EF4-FFF2-40B4-BE49-F238E27FC236}">
                          <a16:creationId xmlns:a16="http://schemas.microsoft.com/office/drawing/2014/main" id="{8B1397CF-78B0-4B7E-9E77-DE04189C51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95" name="フリーフォーム: 図形 894">
                    <a:extLst>
                      <a:ext uri="{FF2B5EF4-FFF2-40B4-BE49-F238E27FC236}">
                        <a16:creationId xmlns:a16="http://schemas.microsoft.com/office/drawing/2014/main" id="{7EBFB1CB-4242-43D6-909D-8C9D83727B4A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B282DD5C-A326-4491-AEBE-8591B324B991}"/>
                    </a:ext>
                  </a:extLst>
                </p:cNvPr>
                <p:cNvSpPr/>
                <p:nvPr/>
              </p:nvSpPr>
              <p:spPr>
                <a:xfrm>
                  <a:off x="994323" y="5504738"/>
                  <a:ext cx="585885" cy="688983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  <a:gd name="connsiteX0" fmla="*/ 520856 w 520856"/>
                    <a:gd name="connsiteY0" fmla="*/ 425778 h 629445"/>
                    <a:gd name="connsiteX1" fmla="*/ 432049 w 520856"/>
                    <a:gd name="connsiteY1" fmla="*/ 580985 h 629445"/>
                    <a:gd name="connsiteX2" fmla="*/ 428965 w 520856"/>
                    <a:gd name="connsiteY2" fmla="*/ 584481 h 629445"/>
                    <a:gd name="connsiteX3" fmla="*/ 427096 w 520856"/>
                    <a:gd name="connsiteY3" fmla="*/ 588312 h 629445"/>
                    <a:gd name="connsiteX4" fmla="*/ 420295 w 520856"/>
                    <a:gd name="connsiteY4" fmla="*/ 594310 h 629445"/>
                    <a:gd name="connsiteX5" fmla="*/ 406208 w 520856"/>
                    <a:gd name="connsiteY5" fmla="*/ 610282 h 629445"/>
                    <a:gd name="connsiteX6" fmla="*/ 397211 w 520856"/>
                    <a:gd name="connsiteY6" fmla="*/ 614672 h 629445"/>
                    <a:gd name="connsiteX7" fmla="*/ 396789 w 520856"/>
                    <a:gd name="connsiteY7" fmla="*/ 615044 h 629445"/>
                    <a:gd name="connsiteX8" fmla="*/ 395693 w 520856"/>
                    <a:gd name="connsiteY8" fmla="*/ 615413 h 629445"/>
                    <a:gd name="connsiteX9" fmla="*/ 372314 w 520856"/>
                    <a:gd name="connsiteY9" fmla="*/ 626822 h 629445"/>
                    <a:gd name="connsiteX10" fmla="*/ 359006 w 520856"/>
                    <a:gd name="connsiteY10" fmla="*/ 627749 h 629445"/>
                    <a:gd name="connsiteX11" fmla="*/ 358484 w 520856"/>
                    <a:gd name="connsiteY11" fmla="*/ 627925 h 629445"/>
                    <a:gd name="connsiteX12" fmla="*/ 357489 w 520856"/>
                    <a:gd name="connsiteY12" fmla="*/ 627855 h 629445"/>
                    <a:gd name="connsiteX13" fmla="*/ 334691 w 520856"/>
                    <a:gd name="connsiteY13" fmla="*/ 629445 h 629445"/>
                    <a:gd name="connsiteX14" fmla="*/ 322763 w 520856"/>
                    <a:gd name="connsiteY14" fmla="*/ 625434 h 629445"/>
                    <a:gd name="connsiteX15" fmla="*/ 319565 w 520856"/>
                    <a:gd name="connsiteY15" fmla="*/ 625211 h 629445"/>
                    <a:gd name="connsiteX16" fmla="*/ 313945 w 520856"/>
                    <a:gd name="connsiteY16" fmla="*/ 622469 h 629445"/>
                    <a:gd name="connsiteX17" fmla="*/ 297663 w 520856"/>
                    <a:gd name="connsiteY17" fmla="*/ 616993 h 629445"/>
                    <a:gd name="connsiteX18" fmla="*/ 291394 w 520856"/>
                    <a:gd name="connsiteY18" fmla="*/ 611464 h 629445"/>
                    <a:gd name="connsiteX19" fmla="*/ 284503 w 520856"/>
                    <a:gd name="connsiteY19" fmla="*/ 608101 h 629445"/>
                    <a:gd name="connsiteX20" fmla="*/ 273711 w 520856"/>
                    <a:gd name="connsiteY20" fmla="*/ 595867 h 629445"/>
                    <a:gd name="connsiteX21" fmla="*/ 268365 w 520856"/>
                    <a:gd name="connsiteY21" fmla="*/ 591152 h 629445"/>
                    <a:gd name="connsiteX22" fmla="*/ 266896 w 520856"/>
                    <a:gd name="connsiteY22" fmla="*/ 588140 h 629445"/>
                    <a:gd name="connsiteX23" fmla="*/ 257770 w 520856"/>
                    <a:gd name="connsiteY23" fmla="*/ 577794 h 629445"/>
                    <a:gd name="connsiteX24" fmla="*/ 0 w 520856"/>
                    <a:gd name="connsiteY24" fmla="*/ 125057 h 629445"/>
                    <a:gd name="connsiteX25" fmla="*/ 156162 w 520856"/>
                    <a:gd name="connsiteY25" fmla="*/ 0 h 629445"/>
                    <a:gd name="connsiteX26" fmla="*/ 349746 w 520856"/>
                    <a:gd name="connsiteY26" fmla="*/ 330026 h 629445"/>
                    <a:gd name="connsiteX27" fmla="*/ 505242 w 520856"/>
                    <a:gd name="connsiteY27" fmla="*/ 60700 h 629445"/>
                    <a:gd name="connsiteX0" fmla="*/ 520856 w 520856"/>
                    <a:gd name="connsiteY0" fmla="*/ 406726 h 610393"/>
                    <a:gd name="connsiteX1" fmla="*/ 432049 w 520856"/>
                    <a:gd name="connsiteY1" fmla="*/ 561933 h 610393"/>
                    <a:gd name="connsiteX2" fmla="*/ 428965 w 520856"/>
                    <a:gd name="connsiteY2" fmla="*/ 565429 h 610393"/>
                    <a:gd name="connsiteX3" fmla="*/ 427096 w 520856"/>
                    <a:gd name="connsiteY3" fmla="*/ 569260 h 610393"/>
                    <a:gd name="connsiteX4" fmla="*/ 420295 w 520856"/>
                    <a:gd name="connsiteY4" fmla="*/ 575258 h 610393"/>
                    <a:gd name="connsiteX5" fmla="*/ 406208 w 520856"/>
                    <a:gd name="connsiteY5" fmla="*/ 591230 h 610393"/>
                    <a:gd name="connsiteX6" fmla="*/ 397211 w 520856"/>
                    <a:gd name="connsiteY6" fmla="*/ 595620 h 610393"/>
                    <a:gd name="connsiteX7" fmla="*/ 396789 w 520856"/>
                    <a:gd name="connsiteY7" fmla="*/ 595992 h 610393"/>
                    <a:gd name="connsiteX8" fmla="*/ 395693 w 520856"/>
                    <a:gd name="connsiteY8" fmla="*/ 596361 h 610393"/>
                    <a:gd name="connsiteX9" fmla="*/ 372314 w 520856"/>
                    <a:gd name="connsiteY9" fmla="*/ 607770 h 610393"/>
                    <a:gd name="connsiteX10" fmla="*/ 359006 w 520856"/>
                    <a:gd name="connsiteY10" fmla="*/ 608697 h 610393"/>
                    <a:gd name="connsiteX11" fmla="*/ 358484 w 520856"/>
                    <a:gd name="connsiteY11" fmla="*/ 608873 h 610393"/>
                    <a:gd name="connsiteX12" fmla="*/ 357489 w 520856"/>
                    <a:gd name="connsiteY12" fmla="*/ 608803 h 610393"/>
                    <a:gd name="connsiteX13" fmla="*/ 334691 w 520856"/>
                    <a:gd name="connsiteY13" fmla="*/ 610393 h 610393"/>
                    <a:gd name="connsiteX14" fmla="*/ 322763 w 520856"/>
                    <a:gd name="connsiteY14" fmla="*/ 606382 h 610393"/>
                    <a:gd name="connsiteX15" fmla="*/ 319565 w 520856"/>
                    <a:gd name="connsiteY15" fmla="*/ 606159 h 610393"/>
                    <a:gd name="connsiteX16" fmla="*/ 313945 w 520856"/>
                    <a:gd name="connsiteY16" fmla="*/ 603417 h 610393"/>
                    <a:gd name="connsiteX17" fmla="*/ 297663 w 520856"/>
                    <a:gd name="connsiteY17" fmla="*/ 597941 h 610393"/>
                    <a:gd name="connsiteX18" fmla="*/ 291394 w 520856"/>
                    <a:gd name="connsiteY18" fmla="*/ 592412 h 610393"/>
                    <a:gd name="connsiteX19" fmla="*/ 284503 w 520856"/>
                    <a:gd name="connsiteY19" fmla="*/ 589049 h 610393"/>
                    <a:gd name="connsiteX20" fmla="*/ 273711 w 520856"/>
                    <a:gd name="connsiteY20" fmla="*/ 576815 h 610393"/>
                    <a:gd name="connsiteX21" fmla="*/ 268365 w 520856"/>
                    <a:gd name="connsiteY21" fmla="*/ 572100 h 610393"/>
                    <a:gd name="connsiteX22" fmla="*/ 266896 w 520856"/>
                    <a:gd name="connsiteY22" fmla="*/ 569088 h 610393"/>
                    <a:gd name="connsiteX23" fmla="*/ 257770 w 520856"/>
                    <a:gd name="connsiteY23" fmla="*/ 558742 h 610393"/>
                    <a:gd name="connsiteX24" fmla="*/ 0 w 520856"/>
                    <a:gd name="connsiteY24" fmla="*/ 106005 h 610393"/>
                    <a:gd name="connsiteX25" fmla="*/ 173098 w 520856"/>
                    <a:gd name="connsiteY25" fmla="*/ 0 h 610393"/>
                    <a:gd name="connsiteX26" fmla="*/ 349746 w 520856"/>
                    <a:gd name="connsiteY26" fmla="*/ 310974 h 610393"/>
                    <a:gd name="connsiteX27" fmla="*/ 505242 w 520856"/>
                    <a:gd name="connsiteY27" fmla="*/ 41648 h 610393"/>
                    <a:gd name="connsiteX0" fmla="*/ 520856 w 520856"/>
                    <a:gd name="connsiteY0" fmla="*/ 408843 h 612510"/>
                    <a:gd name="connsiteX1" fmla="*/ 432049 w 520856"/>
                    <a:gd name="connsiteY1" fmla="*/ 564050 h 612510"/>
                    <a:gd name="connsiteX2" fmla="*/ 428965 w 520856"/>
                    <a:gd name="connsiteY2" fmla="*/ 567546 h 612510"/>
                    <a:gd name="connsiteX3" fmla="*/ 427096 w 520856"/>
                    <a:gd name="connsiteY3" fmla="*/ 571377 h 612510"/>
                    <a:gd name="connsiteX4" fmla="*/ 420295 w 520856"/>
                    <a:gd name="connsiteY4" fmla="*/ 577375 h 612510"/>
                    <a:gd name="connsiteX5" fmla="*/ 406208 w 520856"/>
                    <a:gd name="connsiteY5" fmla="*/ 593347 h 612510"/>
                    <a:gd name="connsiteX6" fmla="*/ 397211 w 520856"/>
                    <a:gd name="connsiteY6" fmla="*/ 597737 h 612510"/>
                    <a:gd name="connsiteX7" fmla="*/ 396789 w 520856"/>
                    <a:gd name="connsiteY7" fmla="*/ 598109 h 612510"/>
                    <a:gd name="connsiteX8" fmla="*/ 395693 w 520856"/>
                    <a:gd name="connsiteY8" fmla="*/ 598478 h 612510"/>
                    <a:gd name="connsiteX9" fmla="*/ 372314 w 520856"/>
                    <a:gd name="connsiteY9" fmla="*/ 609887 h 612510"/>
                    <a:gd name="connsiteX10" fmla="*/ 359006 w 520856"/>
                    <a:gd name="connsiteY10" fmla="*/ 610814 h 612510"/>
                    <a:gd name="connsiteX11" fmla="*/ 358484 w 520856"/>
                    <a:gd name="connsiteY11" fmla="*/ 610990 h 612510"/>
                    <a:gd name="connsiteX12" fmla="*/ 357489 w 520856"/>
                    <a:gd name="connsiteY12" fmla="*/ 610920 h 612510"/>
                    <a:gd name="connsiteX13" fmla="*/ 334691 w 520856"/>
                    <a:gd name="connsiteY13" fmla="*/ 612510 h 612510"/>
                    <a:gd name="connsiteX14" fmla="*/ 322763 w 520856"/>
                    <a:gd name="connsiteY14" fmla="*/ 608499 h 612510"/>
                    <a:gd name="connsiteX15" fmla="*/ 319565 w 520856"/>
                    <a:gd name="connsiteY15" fmla="*/ 608276 h 612510"/>
                    <a:gd name="connsiteX16" fmla="*/ 313945 w 520856"/>
                    <a:gd name="connsiteY16" fmla="*/ 605534 h 612510"/>
                    <a:gd name="connsiteX17" fmla="*/ 297663 w 520856"/>
                    <a:gd name="connsiteY17" fmla="*/ 600058 h 612510"/>
                    <a:gd name="connsiteX18" fmla="*/ 291394 w 520856"/>
                    <a:gd name="connsiteY18" fmla="*/ 594529 h 612510"/>
                    <a:gd name="connsiteX19" fmla="*/ 284503 w 520856"/>
                    <a:gd name="connsiteY19" fmla="*/ 591166 h 612510"/>
                    <a:gd name="connsiteX20" fmla="*/ 273711 w 520856"/>
                    <a:gd name="connsiteY20" fmla="*/ 578932 h 612510"/>
                    <a:gd name="connsiteX21" fmla="*/ 268365 w 520856"/>
                    <a:gd name="connsiteY21" fmla="*/ 574217 h 612510"/>
                    <a:gd name="connsiteX22" fmla="*/ 266896 w 520856"/>
                    <a:gd name="connsiteY22" fmla="*/ 571205 h 612510"/>
                    <a:gd name="connsiteX23" fmla="*/ 257770 w 520856"/>
                    <a:gd name="connsiteY23" fmla="*/ 560859 h 612510"/>
                    <a:gd name="connsiteX24" fmla="*/ 0 w 520856"/>
                    <a:gd name="connsiteY24" fmla="*/ 108122 h 612510"/>
                    <a:gd name="connsiteX25" fmla="*/ 166747 w 520856"/>
                    <a:gd name="connsiteY25" fmla="*/ 0 h 612510"/>
                    <a:gd name="connsiteX26" fmla="*/ 349746 w 520856"/>
                    <a:gd name="connsiteY26" fmla="*/ 313091 h 612510"/>
                    <a:gd name="connsiteX27" fmla="*/ 505242 w 520856"/>
                    <a:gd name="connsiteY27" fmla="*/ 43765 h 612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20856" h="612510">
                      <a:moveTo>
                        <a:pt x="520856" y="408843"/>
                      </a:moveTo>
                      <a:lnTo>
                        <a:pt x="432049" y="564050"/>
                      </a:lnTo>
                      <a:lnTo>
                        <a:pt x="428965" y="567546"/>
                      </a:lnTo>
                      <a:lnTo>
                        <a:pt x="427096" y="571377"/>
                      </a:lnTo>
                      <a:lnTo>
                        <a:pt x="420295" y="577375"/>
                      </a:lnTo>
                      <a:lnTo>
                        <a:pt x="406208" y="593347"/>
                      </a:lnTo>
                      <a:lnTo>
                        <a:pt x="397211" y="597737"/>
                      </a:lnTo>
                      <a:lnTo>
                        <a:pt x="396789" y="598109"/>
                      </a:lnTo>
                      <a:lnTo>
                        <a:pt x="395693" y="598478"/>
                      </a:lnTo>
                      <a:lnTo>
                        <a:pt x="372314" y="609887"/>
                      </a:lnTo>
                      <a:lnTo>
                        <a:pt x="359006" y="610814"/>
                      </a:lnTo>
                      <a:lnTo>
                        <a:pt x="358484" y="610990"/>
                      </a:lnTo>
                      <a:lnTo>
                        <a:pt x="357489" y="610920"/>
                      </a:lnTo>
                      <a:lnTo>
                        <a:pt x="334691" y="612510"/>
                      </a:lnTo>
                      <a:lnTo>
                        <a:pt x="322763" y="608499"/>
                      </a:lnTo>
                      <a:lnTo>
                        <a:pt x="319565" y="608276"/>
                      </a:lnTo>
                      <a:lnTo>
                        <a:pt x="313945" y="605534"/>
                      </a:lnTo>
                      <a:lnTo>
                        <a:pt x="297663" y="600058"/>
                      </a:lnTo>
                      <a:lnTo>
                        <a:pt x="291394" y="594529"/>
                      </a:lnTo>
                      <a:lnTo>
                        <a:pt x="284503" y="591166"/>
                      </a:lnTo>
                      <a:lnTo>
                        <a:pt x="273711" y="578932"/>
                      </a:lnTo>
                      <a:lnTo>
                        <a:pt x="268365" y="574217"/>
                      </a:lnTo>
                      <a:lnTo>
                        <a:pt x="266896" y="571205"/>
                      </a:lnTo>
                      <a:lnTo>
                        <a:pt x="257770" y="560859"/>
                      </a:lnTo>
                      <a:lnTo>
                        <a:pt x="0" y="108122"/>
                      </a:lnTo>
                      <a:lnTo>
                        <a:pt x="166747" y="0"/>
                      </a:lnTo>
                      <a:lnTo>
                        <a:pt x="349746" y="313091"/>
                      </a:lnTo>
                      <a:lnTo>
                        <a:pt x="505242" y="43765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30DA59C7-91B3-45EA-B2DF-E6329F2EE341}"/>
                    </a:ext>
                  </a:extLst>
                </p:cNvPr>
                <p:cNvSpPr/>
                <p:nvPr/>
              </p:nvSpPr>
              <p:spPr>
                <a:xfrm>
                  <a:off x="1686799" y="4643439"/>
                  <a:ext cx="172222" cy="94454"/>
                </a:xfrm>
                <a:custGeom>
                  <a:avLst/>
                  <a:gdLst>
                    <a:gd name="connsiteX0" fmla="*/ 86111 w 172222"/>
                    <a:gd name="connsiteY0" fmla="*/ 0 h 76831"/>
                    <a:gd name="connsiteX1" fmla="*/ 172222 w 172222"/>
                    <a:gd name="connsiteY1" fmla="*/ 56590 h 76831"/>
                    <a:gd name="connsiteX2" fmla="*/ 166004 w 172222"/>
                    <a:gd name="connsiteY2" fmla="*/ 76831 h 76831"/>
                    <a:gd name="connsiteX3" fmla="*/ 165455 w 172222"/>
                    <a:gd name="connsiteY3" fmla="*/ 75044 h 76831"/>
                    <a:gd name="connsiteX4" fmla="*/ 86111 w 172222"/>
                    <a:gd name="connsiteY4" fmla="*/ 40481 h 76831"/>
                    <a:gd name="connsiteX5" fmla="*/ 6767 w 172222"/>
                    <a:gd name="connsiteY5" fmla="*/ 75044 h 76831"/>
                    <a:gd name="connsiteX6" fmla="*/ 6218 w 172222"/>
                    <a:gd name="connsiteY6" fmla="*/ 76831 h 76831"/>
                    <a:gd name="connsiteX7" fmla="*/ 0 w 172222"/>
                    <a:gd name="connsiteY7" fmla="*/ 56590 h 76831"/>
                    <a:gd name="connsiteX8" fmla="*/ 86111 w 172222"/>
                    <a:gd name="connsiteY8" fmla="*/ 0 h 76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2222" h="76831">
                      <a:moveTo>
                        <a:pt x="86111" y="0"/>
                      </a:moveTo>
                      <a:cubicBezTo>
                        <a:pt x="133669" y="0"/>
                        <a:pt x="172222" y="25336"/>
                        <a:pt x="172222" y="56590"/>
                      </a:cubicBezTo>
                      <a:lnTo>
                        <a:pt x="166004" y="76831"/>
                      </a:lnTo>
                      <a:lnTo>
                        <a:pt x="165455" y="75044"/>
                      </a:lnTo>
                      <a:cubicBezTo>
                        <a:pt x="152383" y="54733"/>
                        <a:pt x="121780" y="40481"/>
                        <a:pt x="86111" y="40481"/>
                      </a:cubicBezTo>
                      <a:cubicBezTo>
                        <a:pt x="50443" y="40481"/>
                        <a:pt x="19839" y="54733"/>
                        <a:pt x="6767" y="75044"/>
                      </a:cubicBezTo>
                      <a:lnTo>
                        <a:pt x="6218" y="76831"/>
                      </a:lnTo>
                      <a:lnTo>
                        <a:pt x="0" y="56590"/>
                      </a:lnTo>
                      <a:cubicBezTo>
                        <a:pt x="0" y="25336"/>
                        <a:pt x="38553" y="0"/>
                        <a:pt x="86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88EA9BA6-64EA-46D3-9A72-6F190F00BE3D}"/>
                    </a:ext>
                  </a:extLst>
                </p:cNvPr>
                <p:cNvSpPr/>
                <p:nvPr/>
              </p:nvSpPr>
              <p:spPr>
                <a:xfrm>
                  <a:off x="2244747" y="4643439"/>
                  <a:ext cx="172222" cy="94454"/>
                </a:xfrm>
                <a:custGeom>
                  <a:avLst/>
                  <a:gdLst>
                    <a:gd name="connsiteX0" fmla="*/ 86111 w 172222"/>
                    <a:gd name="connsiteY0" fmla="*/ 0 h 76831"/>
                    <a:gd name="connsiteX1" fmla="*/ 172222 w 172222"/>
                    <a:gd name="connsiteY1" fmla="*/ 56590 h 76831"/>
                    <a:gd name="connsiteX2" fmla="*/ 166004 w 172222"/>
                    <a:gd name="connsiteY2" fmla="*/ 76831 h 76831"/>
                    <a:gd name="connsiteX3" fmla="*/ 165455 w 172222"/>
                    <a:gd name="connsiteY3" fmla="*/ 75044 h 76831"/>
                    <a:gd name="connsiteX4" fmla="*/ 86111 w 172222"/>
                    <a:gd name="connsiteY4" fmla="*/ 40481 h 76831"/>
                    <a:gd name="connsiteX5" fmla="*/ 6767 w 172222"/>
                    <a:gd name="connsiteY5" fmla="*/ 75044 h 76831"/>
                    <a:gd name="connsiteX6" fmla="*/ 6218 w 172222"/>
                    <a:gd name="connsiteY6" fmla="*/ 76831 h 76831"/>
                    <a:gd name="connsiteX7" fmla="*/ 0 w 172222"/>
                    <a:gd name="connsiteY7" fmla="*/ 56590 h 76831"/>
                    <a:gd name="connsiteX8" fmla="*/ 86111 w 172222"/>
                    <a:gd name="connsiteY8" fmla="*/ 0 h 76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2222" h="76831">
                      <a:moveTo>
                        <a:pt x="86111" y="0"/>
                      </a:moveTo>
                      <a:cubicBezTo>
                        <a:pt x="133669" y="0"/>
                        <a:pt x="172222" y="25336"/>
                        <a:pt x="172222" y="56590"/>
                      </a:cubicBezTo>
                      <a:lnTo>
                        <a:pt x="166004" y="76831"/>
                      </a:lnTo>
                      <a:lnTo>
                        <a:pt x="165455" y="75044"/>
                      </a:lnTo>
                      <a:cubicBezTo>
                        <a:pt x="152383" y="54733"/>
                        <a:pt x="121780" y="40481"/>
                        <a:pt x="86111" y="40481"/>
                      </a:cubicBezTo>
                      <a:cubicBezTo>
                        <a:pt x="50443" y="40481"/>
                        <a:pt x="19839" y="54733"/>
                        <a:pt x="6767" y="75044"/>
                      </a:cubicBezTo>
                      <a:lnTo>
                        <a:pt x="6218" y="76831"/>
                      </a:lnTo>
                      <a:lnTo>
                        <a:pt x="0" y="56590"/>
                      </a:lnTo>
                      <a:cubicBezTo>
                        <a:pt x="0" y="25336"/>
                        <a:pt x="38553" y="0"/>
                        <a:pt x="86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93" name="グループ化 792">
                <a:extLst>
                  <a:ext uri="{FF2B5EF4-FFF2-40B4-BE49-F238E27FC236}">
                    <a16:creationId xmlns:a16="http://schemas.microsoft.com/office/drawing/2014/main" id="{EB2CA9FC-5F88-4343-A4A3-996EF6617398}"/>
                  </a:ext>
                </a:extLst>
              </p:cNvPr>
              <p:cNvGrpSpPr/>
              <p:nvPr/>
            </p:nvGrpSpPr>
            <p:grpSpPr>
              <a:xfrm>
                <a:off x="1491395" y="6399458"/>
                <a:ext cx="1124296" cy="390005"/>
                <a:chOff x="1562021" y="3512395"/>
                <a:chExt cx="916860" cy="390005"/>
              </a:xfrm>
            </p:grpSpPr>
            <p:sp>
              <p:nvSpPr>
                <p:cNvPr id="799" name="台形 28">
                  <a:extLst>
                    <a:ext uri="{FF2B5EF4-FFF2-40B4-BE49-F238E27FC236}">
                      <a16:creationId xmlns:a16="http://schemas.microsoft.com/office/drawing/2014/main" id="{7AFF287E-9BC5-42D6-A235-41B7BF1D56EA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0" name="四角形: 角を丸くする 799">
                  <a:extLst>
                    <a:ext uri="{FF2B5EF4-FFF2-40B4-BE49-F238E27FC236}">
                      <a16:creationId xmlns:a16="http://schemas.microsoft.com/office/drawing/2014/main" id="{30A2F846-159A-4E59-877F-9217F364D462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1" name="四角形: 角を丸くする 800">
                  <a:extLst>
                    <a:ext uri="{FF2B5EF4-FFF2-40B4-BE49-F238E27FC236}">
                      <a16:creationId xmlns:a16="http://schemas.microsoft.com/office/drawing/2014/main" id="{3A090EFF-F05F-45B7-B54E-446104E1CCBC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A95AF5E0-AFFF-4100-8F90-D0A48BB498E9}"/>
                  </a:ext>
                </a:extLst>
              </p:cNvPr>
              <p:cNvSpPr/>
              <p:nvPr/>
            </p:nvSpPr>
            <p:spPr>
              <a:xfrm rot="1828534">
                <a:off x="1959404" y="6431927"/>
                <a:ext cx="393010" cy="450761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8" name="四角形: 上の 2 つの角を丸める 930">
                <a:extLst>
                  <a:ext uri="{FF2B5EF4-FFF2-40B4-BE49-F238E27FC236}">
                    <a16:creationId xmlns:a16="http://schemas.microsoft.com/office/drawing/2014/main" id="{AAFB7099-174C-4159-9DBB-BCBA50D92074}"/>
                  </a:ext>
                </a:extLst>
              </p:cNvPr>
              <p:cNvSpPr/>
              <p:nvPr/>
            </p:nvSpPr>
            <p:spPr>
              <a:xfrm rot="2686230">
                <a:off x="2391681" y="6064688"/>
                <a:ext cx="216210" cy="544381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dkHorz">
                <a:fgClr>
                  <a:srgbClr val="002060"/>
                </a:fgClr>
                <a:bgClr>
                  <a:srgbClr val="00B0F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36" name="グループ化 1035">
              <a:extLst>
                <a:ext uri="{FF2B5EF4-FFF2-40B4-BE49-F238E27FC236}">
                  <a16:creationId xmlns:a16="http://schemas.microsoft.com/office/drawing/2014/main" id="{4B71AD84-198C-4250-B431-491B6B03493F}"/>
                </a:ext>
              </a:extLst>
            </p:cNvPr>
            <p:cNvGrpSpPr/>
            <p:nvPr/>
          </p:nvGrpSpPr>
          <p:grpSpPr>
            <a:xfrm>
              <a:off x="669511" y="4040269"/>
              <a:ext cx="2691442" cy="2395460"/>
              <a:chOff x="-2234242" y="1154189"/>
              <a:chExt cx="2691442" cy="2395460"/>
            </a:xfrm>
          </p:grpSpPr>
          <p:grpSp>
            <p:nvGrpSpPr>
              <p:cNvPr id="1037" name="グループ化 1036">
                <a:extLst>
                  <a:ext uri="{FF2B5EF4-FFF2-40B4-BE49-F238E27FC236}">
                    <a16:creationId xmlns:a16="http://schemas.microsoft.com/office/drawing/2014/main" id="{80914C62-1BC0-470D-9655-21ECCBBE4A09}"/>
                  </a:ext>
                </a:extLst>
              </p:cNvPr>
              <p:cNvGrpSpPr/>
              <p:nvPr/>
            </p:nvGrpSpPr>
            <p:grpSpPr>
              <a:xfrm>
                <a:off x="-1099246" y="1852160"/>
                <a:ext cx="427844" cy="904346"/>
                <a:chOff x="2094997" y="1804056"/>
                <a:chExt cx="476250" cy="965022"/>
              </a:xfrm>
            </p:grpSpPr>
            <p:sp>
              <p:nvSpPr>
                <p:cNvPr id="1050" name="四角形: 上の 2 つの角を丸める 1049">
                  <a:extLst>
                    <a:ext uri="{FF2B5EF4-FFF2-40B4-BE49-F238E27FC236}">
                      <a16:creationId xmlns:a16="http://schemas.microsoft.com/office/drawing/2014/main" id="{C0F93B14-45C0-469A-8269-B5C703C0E348}"/>
                    </a:ext>
                  </a:extLst>
                </p:cNvPr>
                <p:cNvSpPr/>
                <p:nvPr/>
              </p:nvSpPr>
              <p:spPr>
                <a:xfrm>
                  <a:off x="2106651" y="2195513"/>
                  <a:ext cx="452941" cy="573565"/>
                </a:xfrm>
                <a:prstGeom prst="round2SameRect">
                  <a:avLst/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1" name="正方形/長方形 1050">
                  <a:extLst>
                    <a:ext uri="{FF2B5EF4-FFF2-40B4-BE49-F238E27FC236}">
                      <a16:creationId xmlns:a16="http://schemas.microsoft.com/office/drawing/2014/main" id="{8AB21DB4-A6CB-44C5-BB8D-81317D3A9B8B}"/>
                    </a:ext>
                  </a:extLst>
                </p:cNvPr>
                <p:cNvSpPr/>
                <p:nvPr/>
              </p:nvSpPr>
              <p:spPr>
                <a:xfrm>
                  <a:off x="2281826" y="1978818"/>
                  <a:ext cx="97551" cy="79026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2" name="四角形: 角を丸くする 1051">
                  <a:extLst>
                    <a:ext uri="{FF2B5EF4-FFF2-40B4-BE49-F238E27FC236}">
                      <a16:creationId xmlns:a16="http://schemas.microsoft.com/office/drawing/2014/main" id="{485B088B-3DEE-4ED8-B0BC-AF9E39DCA269}"/>
                    </a:ext>
                  </a:extLst>
                </p:cNvPr>
                <p:cNvSpPr/>
                <p:nvPr/>
              </p:nvSpPr>
              <p:spPr>
                <a:xfrm>
                  <a:off x="2094997" y="1804056"/>
                  <a:ext cx="476250" cy="229709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3" name="四角形: 角を丸くする 1052">
                  <a:extLst>
                    <a:ext uri="{FF2B5EF4-FFF2-40B4-BE49-F238E27FC236}">
                      <a16:creationId xmlns:a16="http://schemas.microsoft.com/office/drawing/2014/main" id="{576F9724-769F-44D3-AF24-2294F831C68B}"/>
                    </a:ext>
                  </a:extLst>
                </p:cNvPr>
                <p:cNvSpPr/>
                <p:nvPr/>
              </p:nvSpPr>
              <p:spPr>
                <a:xfrm>
                  <a:off x="2118306" y="1828801"/>
                  <a:ext cx="429632" cy="180220"/>
                </a:xfrm>
                <a:prstGeom prst="roundRect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4" name="フリーフォーム: 図形 1053">
                  <a:extLst>
                    <a:ext uri="{FF2B5EF4-FFF2-40B4-BE49-F238E27FC236}">
                      <a16:creationId xmlns:a16="http://schemas.microsoft.com/office/drawing/2014/main" id="{9AAFE71F-4AE9-427B-B560-43B95DBAD94B}"/>
                    </a:ext>
                  </a:extLst>
                </p:cNvPr>
                <p:cNvSpPr/>
                <p:nvPr/>
              </p:nvSpPr>
              <p:spPr>
                <a:xfrm flipH="1">
                  <a:off x="2515943" y="1839097"/>
                  <a:ext cx="19089" cy="117680"/>
                </a:xfrm>
                <a:custGeom>
                  <a:avLst/>
                  <a:gdLst>
                    <a:gd name="connsiteX0" fmla="*/ 22860 w 45720"/>
                    <a:gd name="connsiteY0" fmla="*/ 92870 h 273091"/>
                    <a:gd name="connsiteX1" fmla="*/ 45720 w 45720"/>
                    <a:gd name="connsiteY1" fmla="*/ 115730 h 273091"/>
                    <a:gd name="connsiteX2" fmla="*/ 45719 w 45720"/>
                    <a:gd name="connsiteY2" fmla="*/ 250231 h 273091"/>
                    <a:gd name="connsiteX3" fmla="*/ 22859 w 45720"/>
                    <a:gd name="connsiteY3" fmla="*/ 273091 h 273091"/>
                    <a:gd name="connsiteX4" fmla="*/ 22860 w 45720"/>
                    <a:gd name="connsiteY4" fmla="*/ 273090 h 273091"/>
                    <a:gd name="connsiteX5" fmla="*/ 0 w 45720"/>
                    <a:gd name="connsiteY5" fmla="*/ 250230 h 273091"/>
                    <a:gd name="connsiteX6" fmla="*/ 0 w 45720"/>
                    <a:gd name="connsiteY6" fmla="*/ 115730 h 273091"/>
                    <a:gd name="connsiteX7" fmla="*/ 22860 w 45720"/>
                    <a:gd name="connsiteY7" fmla="*/ 92870 h 273091"/>
                    <a:gd name="connsiteX8" fmla="*/ 22860 w 45720"/>
                    <a:gd name="connsiteY8" fmla="*/ 0 h 273091"/>
                    <a:gd name="connsiteX9" fmla="*/ 45720 w 45720"/>
                    <a:gd name="connsiteY9" fmla="*/ 22860 h 273091"/>
                    <a:gd name="connsiteX10" fmla="*/ 45719 w 45720"/>
                    <a:gd name="connsiteY10" fmla="*/ 38299 h 273091"/>
                    <a:gd name="connsiteX11" fmla="*/ 22859 w 45720"/>
                    <a:gd name="connsiteY11" fmla="*/ 61159 h 273091"/>
                    <a:gd name="connsiteX12" fmla="*/ 22860 w 45720"/>
                    <a:gd name="connsiteY12" fmla="*/ 61158 h 273091"/>
                    <a:gd name="connsiteX13" fmla="*/ 0 w 45720"/>
                    <a:gd name="connsiteY13" fmla="*/ 38298 h 273091"/>
                    <a:gd name="connsiteX14" fmla="*/ 0 w 45720"/>
                    <a:gd name="connsiteY14" fmla="*/ 22860 h 273091"/>
                    <a:gd name="connsiteX15" fmla="*/ 22860 w 45720"/>
                    <a:gd name="connsiteY15" fmla="*/ 0 h 2730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73091">
                      <a:moveTo>
                        <a:pt x="22860" y="92870"/>
                      </a:moveTo>
                      <a:cubicBezTo>
                        <a:pt x="35485" y="92870"/>
                        <a:pt x="45720" y="103105"/>
                        <a:pt x="45720" y="115730"/>
                      </a:cubicBezTo>
                      <a:cubicBezTo>
                        <a:pt x="45720" y="160564"/>
                        <a:pt x="45719" y="205397"/>
                        <a:pt x="45719" y="250231"/>
                      </a:cubicBezTo>
                      <a:cubicBezTo>
                        <a:pt x="45719" y="262856"/>
                        <a:pt x="35484" y="273091"/>
                        <a:pt x="22859" y="273091"/>
                      </a:cubicBezTo>
                      <a:lnTo>
                        <a:pt x="22860" y="273090"/>
                      </a:lnTo>
                      <a:cubicBezTo>
                        <a:pt x="10235" y="273090"/>
                        <a:pt x="0" y="262855"/>
                        <a:pt x="0" y="250230"/>
                      </a:cubicBezTo>
                      <a:lnTo>
                        <a:pt x="0" y="115730"/>
                      </a:lnTo>
                      <a:cubicBezTo>
                        <a:pt x="0" y="103105"/>
                        <a:pt x="10235" y="92870"/>
                        <a:pt x="22860" y="92870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28006"/>
                        <a:pt x="45719" y="33153"/>
                        <a:pt x="45719" y="38299"/>
                      </a:cubicBezTo>
                      <a:cubicBezTo>
                        <a:pt x="45719" y="50924"/>
                        <a:pt x="35484" y="61159"/>
                        <a:pt x="22859" y="61159"/>
                      </a:cubicBezTo>
                      <a:lnTo>
                        <a:pt x="22860" y="61158"/>
                      </a:lnTo>
                      <a:cubicBezTo>
                        <a:pt x="10235" y="61158"/>
                        <a:pt x="0" y="50923"/>
                        <a:pt x="0" y="38298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38" name="正方形/長方形 1037">
                <a:extLst>
                  <a:ext uri="{FF2B5EF4-FFF2-40B4-BE49-F238E27FC236}">
                    <a16:creationId xmlns:a16="http://schemas.microsoft.com/office/drawing/2014/main" id="{048B0DB0-49D8-4FE9-A4EC-8186C8107332}"/>
                  </a:ext>
                </a:extLst>
              </p:cNvPr>
              <p:cNvSpPr/>
              <p:nvPr/>
            </p:nvSpPr>
            <p:spPr>
              <a:xfrm>
                <a:off x="-463304" y="2614939"/>
                <a:ext cx="520382" cy="175578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9" name="正方形/長方形 1038">
                <a:extLst>
                  <a:ext uri="{FF2B5EF4-FFF2-40B4-BE49-F238E27FC236}">
                    <a16:creationId xmlns:a16="http://schemas.microsoft.com/office/drawing/2014/main" id="{BFBD3E3E-E845-432A-853A-C5ED2CCAB5A4}"/>
                  </a:ext>
                </a:extLst>
              </p:cNvPr>
              <p:cNvSpPr/>
              <p:nvPr/>
            </p:nvSpPr>
            <p:spPr>
              <a:xfrm>
                <a:off x="-206764" y="2098465"/>
                <a:ext cx="601662" cy="67061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0" name="正方形/長方形 1039">
                <a:extLst>
                  <a:ext uri="{FF2B5EF4-FFF2-40B4-BE49-F238E27FC236}">
                    <a16:creationId xmlns:a16="http://schemas.microsoft.com/office/drawing/2014/main" id="{4C279B3F-44F6-4F03-BAF2-62821BC1E5C4}"/>
                  </a:ext>
                </a:extLst>
              </p:cNvPr>
              <p:cNvSpPr/>
              <p:nvPr/>
            </p:nvSpPr>
            <p:spPr>
              <a:xfrm>
                <a:off x="-144852" y="2257425"/>
                <a:ext cx="76200" cy="5116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1" name="台形 1040">
                <a:extLst>
                  <a:ext uri="{FF2B5EF4-FFF2-40B4-BE49-F238E27FC236}">
                    <a16:creationId xmlns:a16="http://schemas.microsoft.com/office/drawing/2014/main" id="{E8299E6C-4AB9-42BC-BEF6-093F4FADB1BE}"/>
                  </a:ext>
                </a:extLst>
              </p:cNvPr>
              <p:cNvSpPr/>
              <p:nvPr/>
            </p:nvSpPr>
            <p:spPr>
              <a:xfrm>
                <a:off x="60084" y="1733550"/>
                <a:ext cx="138457" cy="318727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2" name="正方形/長方形 2">
                <a:extLst>
                  <a:ext uri="{FF2B5EF4-FFF2-40B4-BE49-F238E27FC236}">
                    <a16:creationId xmlns:a16="http://schemas.microsoft.com/office/drawing/2014/main" id="{DFB90E8F-99AA-4C0B-9D4F-88BD69736610}"/>
                  </a:ext>
                </a:extLst>
              </p:cNvPr>
              <p:cNvSpPr/>
              <p:nvPr/>
            </p:nvSpPr>
            <p:spPr>
              <a:xfrm>
                <a:off x="-2145102" y="2769078"/>
                <a:ext cx="2540000" cy="780571"/>
              </a:xfrm>
              <a:custGeom>
                <a:avLst/>
                <a:gdLst>
                  <a:gd name="connsiteX0" fmla="*/ 0 w 1676400"/>
                  <a:gd name="connsiteY0" fmla="*/ 0 h 1676400"/>
                  <a:gd name="connsiteX1" fmla="*/ 1676400 w 1676400"/>
                  <a:gd name="connsiteY1" fmla="*/ 0 h 1676400"/>
                  <a:gd name="connsiteX2" fmla="*/ 1676400 w 1676400"/>
                  <a:gd name="connsiteY2" fmla="*/ 1676400 h 1676400"/>
                  <a:gd name="connsiteX3" fmla="*/ 0 w 1676400"/>
                  <a:gd name="connsiteY3" fmla="*/ 1676400 h 1676400"/>
                  <a:gd name="connsiteX4" fmla="*/ 0 w 1676400"/>
                  <a:gd name="connsiteY4" fmla="*/ 0 h 1676400"/>
                  <a:gd name="connsiteX0" fmla="*/ 0 w 1676400"/>
                  <a:gd name="connsiteY0" fmla="*/ 0 h 1689100"/>
                  <a:gd name="connsiteX1" fmla="*/ 1676400 w 1676400"/>
                  <a:gd name="connsiteY1" fmla="*/ 0 h 1689100"/>
                  <a:gd name="connsiteX2" fmla="*/ 1676400 w 1676400"/>
                  <a:gd name="connsiteY2" fmla="*/ 1676400 h 1689100"/>
                  <a:gd name="connsiteX3" fmla="*/ 844550 w 1676400"/>
                  <a:gd name="connsiteY3" fmla="*/ 1689100 h 1689100"/>
                  <a:gd name="connsiteX4" fmla="*/ 0 w 1676400"/>
                  <a:gd name="connsiteY4" fmla="*/ 1676400 h 1689100"/>
                  <a:gd name="connsiteX5" fmla="*/ 0 w 1676400"/>
                  <a:gd name="connsiteY5" fmla="*/ 0 h 1689100"/>
                  <a:gd name="connsiteX0" fmla="*/ 844550 w 1676400"/>
                  <a:gd name="connsiteY0" fmla="*/ 1689100 h 1780540"/>
                  <a:gd name="connsiteX1" fmla="*/ 0 w 1676400"/>
                  <a:gd name="connsiteY1" fmla="*/ 1676400 h 1780540"/>
                  <a:gd name="connsiteX2" fmla="*/ 0 w 1676400"/>
                  <a:gd name="connsiteY2" fmla="*/ 0 h 1780540"/>
                  <a:gd name="connsiteX3" fmla="*/ 1676400 w 1676400"/>
                  <a:gd name="connsiteY3" fmla="*/ 0 h 1780540"/>
                  <a:gd name="connsiteX4" fmla="*/ 1676400 w 1676400"/>
                  <a:gd name="connsiteY4" fmla="*/ 1676400 h 1780540"/>
                  <a:gd name="connsiteX5" fmla="*/ 935990 w 1676400"/>
                  <a:gd name="connsiteY5" fmla="*/ 1780540 h 1780540"/>
                  <a:gd name="connsiteX0" fmla="*/ 844550 w 1676400"/>
                  <a:gd name="connsiteY0" fmla="*/ 1689100 h 1689100"/>
                  <a:gd name="connsiteX1" fmla="*/ 0 w 1676400"/>
                  <a:gd name="connsiteY1" fmla="*/ 1676400 h 1689100"/>
                  <a:gd name="connsiteX2" fmla="*/ 0 w 1676400"/>
                  <a:gd name="connsiteY2" fmla="*/ 0 h 1689100"/>
                  <a:gd name="connsiteX3" fmla="*/ 1676400 w 1676400"/>
                  <a:gd name="connsiteY3" fmla="*/ 0 h 1689100"/>
                  <a:gd name="connsiteX4" fmla="*/ 1676400 w 1676400"/>
                  <a:gd name="connsiteY4" fmla="*/ 1676400 h 1689100"/>
                  <a:gd name="connsiteX0" fmla="*/ 0 w 1676400"/>
                  <a:gd name="connsiteY0" fmla="*/ 1676400 h 1676400"/>
                  <a:gd name="connsiteX1" fmla="*/ 0 w 1676400"/>
                  <a:gd name="connsiteY1" fmla="*/ 0 h 1676400"/>
                  <a:gd name="connsiteX2" fmla="*/ 1676400 w 1676400"/>
                  <a:gd name="connsiteY2" fmla="*/ 0 h 1676400"/>
                  <a:gd name="connsiteX3" fmla="*/ 1676400 w 1676400"/>
                  <a:gd name="connsiteY3" fmla="*/ 1676400 h 167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76400" h="1676400">
                    <a:moveTo>
                      <a:pt x="0" y="1676400"/>
                    </a:moveTo>
                    <a:lnTo>
                      <a:pt x="0" y="0"/>
                    </a:lnTo>
                    <a:lnTo>
                      <a:pt x="1676400" y="0"/>
                    </a:lnTo>
                    <a:lnTo>
                      <a:pt x="1676400" y="167640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3" name="正方形/長方形 1042">
                <a:extLst>
                  <a:ext uri="{FF2B5EF4-FFF2-40B4-BE49-F238E27FC236}">
                    <a16:creationId xmlns:a16="http://schemas.microsoft.com/office/drawing/2014/main" id="{7A4CF52F-7A66-4C79-9645-E342DFFDAF42}"/>
                  </a:ext>
                </a:extLst>
              </p:cNvPr>
              <p:cNvSpPr/>
              <p:nvPr/>
            </p:nvSpPr>
            <p:spPr>
              <a:xfrm>
                <a:off x="-2145102" y="2772135"/>
                <a:ext cx="2540000" cy="86264"/>
              </a:xfrm>
              <a:prstGeom prst="rect">
                <a:avLst/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四角形: 上の 2 つの角を丸める 1043">
                <a:extLst>
                  <a:ext uri="{FF2B5EF4-FFF2-40B4-BE49-F238E27FC236}">
                    <a16:creationId xmlns:a16="http://schemas.microsoft.com/office/drawing/2014/main" id="{FC887708-9E97-4594-8544-8C91B8B0C2D3}"/>
                  </a:ext>
                </a:extLst>
              </p:cNvPr>
              <p:cNvSpPr/>
              <p:nvPr/>
            </p:nvSpPr>
            <p:spPr>
              <a:xfrm>
                <a:off x="-2234242" y="2725947"/>
                <a:ext cx="2691442" cy="86264"/>
              </a:xfrm>
              <a:prstGeom prst="round2SameRect">
                <a:avLst>
                  <a:gd name="adj1" fmla="val 27709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5" name="フローチャート: 手操作入力 1044">
                <a:extLst>
                  <a:ext uri="{FF2B5EF4-FFF2-40B4-BE49-F238E27FC236}">
                    <a16:creationId xmlns:a16="http://schemas.microsoft.com/office/drawing/2014/main" id="{5321C0DC-CE8C-42D5-ABF1-DE639AE901CF}"/>
                  </a:ext>
                </a:extLst>
              </p:cNvPr>
              <p:cNvSpPr/>
              <p:nvPr/>
            </p:nvSpPr>
            <p:spPr>
              <a:xfrm>
                <a:off x="-253306" y="2033765"/>
                <a:ext cx="710506" cy="86264"/>
              </a:xfrm>
              <a:prstGeom prst="flowChartManualInpu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46" name="グループ化 1045">
                <a:extLst>
                  <a:ext uri="{FF2B5EF4-FFF2-40B4-BE49-F238E27FC236}">
                    <a16:creationId xmlns:a16="http://schemas.microsoft.com/office/drawing/2014/main" id="{0D7C3FFF-4292-46DA-B6B9-FBC285BF3849}"/>
                  </a:ext>
                </a:extLst>
              </p:cNvPr>
              <p:cNvGrpSpPr/>
              <p:nvPr/>
            </p:nvGrpSpPr>
            <p:grpSpPr>
              <a:xfrm rot="353465">
                <a:off x="-16014" y="1154189"/>
                <a:ext cx="199773" cy="822672"/>
                <a:chOff x="2811218" y="347664"/>
                <a:chExt cx="199773" cy="822672"/>
              </a:xfrm>
            </p:grpSpPr>
            <p:sp>
              <p:nvSpPr>
                <p:cNvPr id="1048" name="八角形 28">
                  <a:extLst>
                    <a:ext uri="{FF2B5EF4-FFF2-40B4-BE49-F238E27FC236}">
                      <a16:creationId xmlns:a16="http://schemas.microsoft.com/office/drawing/2014/main" id="{8EF31B4E-2FEB-47D8-8B3B-41D509F6F66F}"/>
                    </a:ext>
                  </a:extLst>
                </p:cNvPr>
                <p:cNvSpPr/>
                <p:nvPr/>
              </p:nvSpPr>
              <p:spPr>
                <a:xfrm rot="5400000">
                  <a:off x="2728914" y="716809"/>
                  <a:ext cx="479772" cy="84382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9" name="八角形 28">
                  <a:extLst>
                    <a:ext uri="{FF2B5EF4-FFF2-40B4-BE49-F238E27FC236}">
                      <a16:creationId xmlns:a16="http://schemas.microsoft.com/office/drawing/2014/main" id="{802F7F02-1EEB-4037-B82A-EF39AA7AA1CA}"/>
                    </a:ext>
                  </a:extLst>
                </p:cNvPr>
                <p:cNvSpPr/>
                <p:nvPr/>
              </p:nvSpPr>
              <p:spPr>
                <a:xfrm rot="5400000">
                  <a:off x="2465885" y="692997"/>
                  <a:ext cx="822672" cy="132006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47" name="四角形: 上の 2 つの角を丸める 1046">
                <a:extLst>
                  <a:ext uri="{FF2B5EF4-FFF2-40B4-BE49-F238E27FC236}">
                    <a16:creationId xmlns:a16="http://schemas.microsoft.com/office/drawing/2014/main" id="{E5F729B6-2148-4CF2-AF57-AF3F9CF826C8}"/>
                  </a:ext>
                </a:extLst>
              </p:cNvPr>
              <p:cNvSpPr/>
              <p:nvPr/>
            </p:nvSpPr>
            <p:spPr>
              <a:xfrm>
                <a:off x="-269066" y="2210043"/>
                <a:ext cx="334873" cy="86265"/>
              </a:xfrm>
              <a:prstGeom prst="round2SameRect">
                <a:avLst>
                  <a:gd name="adj1" fmla="val 6309"/>
                  <a:gd name="adj2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F6EB8B2-CF0D-4F58-A779-FF0368C57F08}"/>
              </a:ext>
            </a:extLst>
          </p:cNvPr>
          <p:cNvGrpSpPr/>
          <p:nvPr/>
        </p:nvGrpSpPr>
        <p:grpSpPr>
          <a:xfrm>
            <a:off x="662948" y="898527"/>
            <a:ext cx="2691442" cy="2655207"/>
            <a:chOff x="662948" y="898527"/>
            <a:chExt cx="2691442" cy="2655207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696B5EF7-F600-4AE2-9EA1-825019024A3A}"/>
                </a:ext>
              </a:extLst>
            </p:cNvPr>
            <p:cNvGrpSpPr/>
            <p:nvPr/>
          </p:nvGrpSpPr>
          <p:grpSpPr>
            <a:xfrm>
              <a:off x="1500992" y="898527"/>
              <a:ext cx="1138585" cy="1861319"/>
              <a:chOff x="1184171" y="1076326"/>
              <a:chExt cx="1723696" cy="2817839"/>
            </a:xfrm>
          </p:grpSpPr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055A6B0D-8A29-4FE8-872B-129A2C1A401F}"/>
                  </a:ext>
                </a:extLst>
              </p:cNvPr>
              <p:cNvGrpSpPr/>
              <p:nvPr/>
            </p:nvGrpSpPr>
            <p:grpSpPr>
              <a:xfrm>
                <a:off x="1184171" y="1076326"/>
                <a:ext cx="1723696" cy="2466943"/>
                <a:chOff x="1184171" y="1076326"/>
                <a:chExt cx="1723696" cy="2466943"/>
              </a:xfrm>
            </p:grpSpPr>
            <p:grpSp>
              <p:nvGrpSpPr>
                <p:cNvPr id="417" name="グループ化 416">
                  <a:extLst>
                    <a:ext uri="{FF2B5EF4-FFF2-40B4-BE49-F238E27FC236}">
                      <a16:creationId xmlns:a16="http://schemas.microsoft.com/office/drawing/2014/main" id="{B4691FC3-1348-4EEB-A235-4B1B676BECDC}"/>
                    </a:ext>
                  </a:extLst>
                </p:cNvPr>
                <p:cNvGrpSpPr/>
                <p:nvPr/>
              </p:nvGrpSpPr>
              <p:grpSpPr>
                <a:xfrm>
                  <a:off x="1441255" y="1076326"/>
                  <a:ext cx="1240034" cy="2466943"/>
                  <a:chOff x="1441255" y="1076326"/>
                  <a:chExt cx="1240034" cy="2466943"/>
                </a:xfrm>
              </p:grpSpPr>
              <p:grpSp>
                <p:nvGrpSpPr>
                  <p:cNvPr id="463" name="グループ化 462">
                    <a:extLst>
                      <a:ext uri="{FF2B5EF4-FFF2-40B4-BE49-F238E27FC236}">
                        <a16:creationId xmlns:a16="http://schemas.microsoft.com/office/drawing/2014/main" id="{9686D1B9-74D3-44A8-BCC5-06F3D6564D93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1589246" y="2124436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494" name="涙形 493">
                      <a:extLst>
                        <a:ext uri="{FF2B5EF4-FFF2-40B4-BE49-F238E27FC236}">
                          <a16:creationId xmlns:a16="http://schemas.microsoft.com/office/drawing/2014/main" id="{4841D9B8-2C5D-4806-9403-DA2BB0FDBA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5" name="涙形 494">
                      <a:extLst>
                        <a:ext uri="{FF2B5EF4-FFF2-40B4-BE49-F238E27FC236}">
                          <a16:creationId xmlns:a16="http://schemas.microsoft.com/office/drawing/2014/main" id="{6A1E1F70-95B0-4B89-BB9D-3648B45651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64" name="グループ化 463">
                    <a:extLst>
                      <a:ext uri="{FF2B5EF4-FFF2-40B4-BE49-F238E27FC236}">
                        <a16:creationId xmlns:a16="http://schemas.microsoft.com/office/drawing/2014/main" id="{5C7A84FB-57BD-4516-A98F-AC55C960CBFE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237343" y="2124436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492" name="涙形 491">
                      <a:extLst>
                        <a:ext uri="{FF2B5EF4-FFF2-40B4-BE49-F238E27FC236}">
                          <a16:creationId xmlns:a16="http://schemas.microsoft.com/office/drawing/2014/main" id="{433CAA43-47D3-45A3-A161-F7841FBDD2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3" name="涙形 492">
                      <a:extLst>
                        <a:ext uri="{FF2B5EF4-FFF2-40B4-BE49-F238E27FC236}">
                          <a16:creationId xmlns:a16="http://schemas.microsoft.com/office/drawing/2014/main" id="{3E8D995D-CC45-4A93-A242-3BF57F7AB4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65" name="グループ化 464">
                    <a:extLst>
                      <a:ext uri="{FF2B5EF4-FFF2-40B4-BE49-F238E27FC236}">
                        <a16:creationId xmlns:a16="http://schemas.microsoft.com/office/drawing/2014/main" id="{C447FEA1-95C5-4C3F-9541-46FE56AD820B}"/>
                      </a:ext>
                    </a:extLst>
                  </p:cNvPr>
                  <p:cNvGrpSpPr/>
                  <p:nvPr/>
                </p:nvGrpSpPr>
                <p:grpSpPr>
                  <a:xfrm>
                    <a:off x="1477671" y="1339331"/>
                    <a:ext cx="1193236" cy="656581"/>
                    <a:chOff x="4376033" y="1381139"/>
                    <a:chExt cx="1193236" cy="656581"/>
                  </a:xfrm>
                  <a:solidFill>
                    <a:srgbClr val="FFCC00"/>
                  </a:solidFill>
                </p:grpSpPr>
                <p:sp>
                  <p:nvSpPr>
                    <p:cNvPr id="490" name="四角形: 角を丸くする 489">
                      <a:extLst>
                        <a:ext uri="{FF2B5EF4-FFF2-40B4-BE49-F238E27FC236}">
                          <a16:creationId xmlns:a16="http://schemas.microsoft.com/office/drawing/2014/main" id="{560EE8DE-4767-4878-9488-91605C0C9E6F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1" name="四角形: 角を丸くする 490">
                      <a:extLst>
                        <a:ext uri="{FF2B5EF4-FFF2-40B4-BE49-F238E27FC236}">
                          <a16:creationId xmlns:a16="http://schemas.microsoft.com/office/drawing/2014/main" id="{D231390E-B8A2-4ACF-B3E7-A9A9D66626C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66" name="楕円 465">
                    <a:extLst>
                      <a:ext uri="{FF2B5EF4-FFF2-40B4-BE49-F238E27FC236}">
                        <a16:creationId xmlns:a16="http://schemas.microsoft.com/office/drawing/2014/main" id="{CF53B8B0-4D02-4ECC-9267-F31650012358}"/>
                      </a:ext>
                    </a:extLst>
                  </p:cNvPr>
                  <p:cNvSpPr/>
                  <p:nvPr/>
                </p:nvSpPr>
                <p:spPr>
                  <a:xfrm>
                    <a:off x="1532042" y="1131458"/>
                    <a:ext cx="1055683" cy="98259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7" name="片側の 2 つの角を丸めた四角形 144">
                    <a:extLst>
                      <a:ext uri="{FF2B5EF4-FFF2-40B4-BE49-F238E27FC236}">
                        <a16:creationId xmlns:a16="http://schemas.microsoft.com/office/drawing/2014/main" id="{9585B3A4-E147-4979-B450-1AFFBE625931}"/>
                      </a:ext>
                    </a:extLst>
                  </p:cNvPr>
                  <p:cNvSpPr/>
                  <p:nvPr/>
                </p:nvSpPr>
                <p:spPr>
                  <a:xfrm>
                    <a:off x="1547739" y="2443956"/>
                    <a:ext cx="1009724" cy="1099313"/>
                  </a:xfrm>
                  <a:prstGeom prst="round2SameRect">
                    <a:avLst>
                      <a:gd name="adj1" fmla="val 30697"/>
                      <a:gd name="adj2" fmla="val 0"/>
                    </a:avLst>
                  </a:prstGeom>
                  <a:pattFill prst="dkHorz">
                    <a:fgClr>
                      <a:srgbClr val="002060"/>
                    </a:fgClr>
                    <a:bgClr>
                      <a:srgbClr val="00B0F0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8" name="フリーフォーム: 図形 467">
                    <a:extLst>
                      <a:ext uri="{FF2B5EF4-FFF2-40B4-BE49-F238E27FC236}">
                        <a16:creationId xmlns:a16="http://schemas.microsoft.com/office/drawing/2014/main" id="{7CC89084-5015-4A1E-B4A5-196598C28BE6}"/>
                      </a:ext>
                    </a:extLst>
                  </p:cNvPr>
                  <p:cNvSpPr/>
                  <p:nvPr/>
                </p:nvSpPr>
                <p:spPr>
                  <a:xfrm>
                    <a:off x="1851583" y="2205966"/>
                    <a:ext cx="423376" cy="31199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9" name="台形 468">
                    <a:extLst>
                      <a:ext uri="{FF2B5EF4-FFF2-40B4-BE49-F238E27FC236}">
                        <a16:creationId xmlns:a16="http://schemas.microsoft.com/office/drawing/2014/main" id="{C6550B19-6E33-42C2-B5BC-72D1A92120D2}"/>
                      </a:ext>
                    </a:extLst>
                  </p:cNvPr>
                  <p:cNvSpPr/>
                  <p:nvPr/>
                </p:nvSpPr>
                <p:spPr>
                  <a:xfrm>
                    <a:off x="1734358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0" name="台形 469">
                    <a:extLst>
                      <a:ext uri="{FF2B5EF4-FFF2-40B4-BE49-F238E27FC236}">
                        <a16:creationId xmlns:a16="http://schemas.microsoft.com/office/drawing/2014/main" id="{C2E29B70-5D49-41AD-9C1C-DD30D1F14EEA}"/>
                      </a:ext>
                    </a:extLst>
                  </p:cNvPr>
                  <p:cNvSpPr/>
                  <p:nvPr/>
                </p:nvSpPr>
                <p:spPr>
                  <a:xfrm>
                    <a:off x="2268926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1" name="台形 470">
                    <a:extLst>
                      <a:ext uri="{FF2B5EF4-FFF2-40B4-BE49-F238E27FC236}">
                        <a16:creationId xmlns:a16="http://schemas.microsoft.com/office/drawing/2014/main" id="{C3F1F8AA-FAB6-476D-8AE1-879F33289FF0}"/>
                      </a:ext>
                    </a:extLst>
                  </p:cNvPr>
                  <p:cNvSpPr/>
                  <p:nvPr/>
                </p:nvSpPr>
                <p:spPr>
                  <a:xfrm>
                    <a:off x="1613294" y="2781272"/>
                    <a:ext cx="896109" cy="761997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2" name="フリーフォーム: 図形 471">
                    <a:extLst>
                      <a:ext uri="{FF2B5EF4-FFF2-40B4-BE49-F238E27FC236}">
                        <a16:creationId xmlns:a16="http://schemas.microsoft.com/office/drawing/2014/main" id="{11BA60C6-E7AB-4B94-AA15-E1A9CA6FBDB0}"/>
                      </a:ext>
                    </a:extLst>
                  </p:cNvPr>
                  <p:cNvSpPr/>
                  <p:nvPr/>
                </p:nvSpPr>
                <p:spPr>
                  <a:xfrm>
                    <a:off x="1743394" y="2391960"/>
                    <a:ext cx="635752" cy="217848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  <a:gd name="connsiteX0" fmla="*/ 203505 w 650560"/>
                      <a:gd name="connsiteY0" fmla="*/ 1063 h 227586"/>
                      <a:gd name="connsiteX1" fmla="*/ 232766 w 650560"/>
                      <a:gd name="connsiteY1" fmla="*/ 15528 h 227586"/>
                      <a:gd name="connsiteX2" fmla="*/ 325227 w 650560"/>
                      <a:gd name="connsiteY2" fmla="*/ 118706 h 227586"/>
                      <a:gd name="connsiteX3" fmla="*/ 417687 w 650560"/>
                      <a:gd name="connsiteY3" fmla="*/ 15529 h 227586"/>
                      <a:gd name="connsiteX4" fmla="*/ 446949 w 650560"/>
                      <a:gd name="connsiteY4" fmla="*/ 1064 h 227586"/>
                      <a:gd name="connsiteX5" fmla="*/ 483517 w 650560"/>
                      <a:gd name="connsiteY5" fmla="*/ 4166 h 227586"/>
                      <a:gd name="connsiteX6" fmla="*/ 650453 w 650560"/>
                      <a:gd name="connsiteY6" fmla="*/ 66260 h 227586"/>
                      <a:gd name="connsiteX7" fmla="*/ 505882 w 650560"/>
                      <a:gd name="connsiteY7" fmla="*/ 227586 h 227586"/>
                      <a:gd name="connsiteX8" fmla="*/ 325226 w 650560"/>
                      <a:gd name="connsiteY8" fmla="*/ 142065 h 227586"/>
                      <a:gd name="connsiteX9" fmla="*/ 144571 w 650560"/>
                      <a:gd name="connsiteY9" fmla="*/ 227585 h 227586"/>
                      <a:gd name="connsiteX10" fmla="*/ 0 w 650560"/>
                      <a:gd name="connsiteY10" fmla="*/ 66259 h 227586"/>
                      <a:gd name="connsiteX11" fmla="*/ 166936 w 650560"/>
                      <a:gd name="connsiteY11" fmla="*/ 4165 h 227586"/>
                      <a:gd name="connsiteX12" fmla="*/ 203505 w 650560"/>
                      <a:gd name="connsiteY12" fmla="*/ 1063 h 227586"/>
                      <a:gd name="connsiteX0" fmla="*/ 203505 w 650453"/>
                      <a:gd name="connsiteY0" fmla="*/ 1063 h 227586"/>
                      <a:gd name="connsiteX1" fmla="*/ 232766 w 650453"/>
                      <a:gd name="connsiteY1" fmla="*/ 15528 h 227586"/>
                      <a:gd name="connsiteX2" fmla="*/ 325227 w 650453"/>
                      <a:gd name="connsiteY2" fmla="*/ 118706 h 227586"/>
                      <a:gd name="connsiteX3" fmla="*/ 417687 w 650453"/>
                      <a:gd name="connsiteY3" fmla="*/ 15529 h 227586"/>
                      <a:gd name="connsiteX4" fmla="*/ 446949 w 650453"/>
                      <a:gd name="connsiteY4" fmla="*/ 1064 h 227586"/>
                      <a:gd name="connsiteX5" fmla="*/ 483517 w 650453"/>
                      <a:gd name="connsiteY5" fmla="*/ 4166 h 227586"/>
                      <a:gd name="connsiteX6" fmla="*/ 650453 w 650453"/>
                      <a:gd name="connsiteY6" fmla="*/ 66260 h 227586"/>
                      <a:gd name="connsiteX7" fmla="*/ 505882 w 650453"/>
                      <a:gd name="connsiteY7" fmla="*/ 227586 h 227586"/>
                      <a:gd name="connsiteX8" fmla="*/ 325226 w 650453"/>
                      <a:gd name="connsiteY8" fmla="*/ 142065 h 227586"/>
                      <a:gd name="connsiteX9" fmla="*/ 144571 w 650453"/>
                      <a:gd name="connsiteY9" fmla="*/ 227585 h 227586"/>
                      <a:gd name="connsiteX10" fmla="*/ 0 w 650453"/>
                      <a:gd name="connsiteY10" fmla="*/ 66259 h 227586"/>
                      <a:gd name="connsiteX11" fmla="*/ 166936 w 650453"/>
                      <a:gd name="connsiteY11" fmla="*/ 4165 h 227586"/>
                      <a:gd name="connsiteX12" fmla="*/ 203505 w 650453"/>
                      <a:gd name="connsiteY12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17687 w 650453"/>
                      <a:gd name="connsiteY2" fmla="*/ 15529 h 227586"/>
                      <a:gd name="connsiteX3" fmla="*/ 446949 w 650453"/>
                      <a:gd name="connsiteY3" fmla="*/ 1064 h 227586"/>
                      <a:gd name="connsiteX4" fmla="*/ 483517 w 650453"/>
                      <a:gd name="connsiteY4" fmla="*/ 4166 h 227586"/>
                      <a:gd name="connsiteX5" fmla="*/ 650453 w 650453"/>
                      <a:gd name="connsiteY5" fmla="*/ 66260 h 227586"/>
                      <a:gd name="connsiteX6" fmla="*/ 505882 w 650453"/>
                      <a:gd name="connsiteY6" fmla="*/ 227586 h 227586"/>
                      <a:gd name="connsiteX7" fmla="*/ 325226 w 650453"/>
                      <a:gd name="connsiteY7" fmla="*/ 142065 h 227586"/>
                      <a:gd name="connsiteX8" fmla="*/ 144571 w 650453"/>
                      <a:gd name="connsiteY8" fmla="*/ 227585 h 227586"/>
                      <a:gd name="connsiteX9" fmla="*/ 0 w 650453"/>
                      <a:gd name="connsiteY9" fmla="*/ 66259 h 227586"/>
                      <a:gd name="connsiteX10" fmla="*/ 166936 w 650453"/>
                      <a:gd name="connsiteY10" fmla="*/ 4165 h 227586"/>
                      <a:gd name="connsiteX11" fmla="*/ 203505 w 650453"/>
                      <a:gd name="connsiteY11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50453" h="227586">
                        <a:moveTo>
                          <a:pt x="203505" y="1063"/>
                        </a:moveTo>
                        <a:lnTo>
                          <a:pt x="325227" y="118706"/>
                        </a:lnTo>
                        <a:lnTo>
                          <a:pt x="446949" y="1064"/>
                        </a:lnTo>
                        <a:cubicBezTo>
                          <a:pt x="458863" y="-993"/>
                          <a:pt x="471993" y="-121"/>
                          <a:pt x="483517" y="4166"/>
                        </a:cubicBezTo>
                        <a:lnTo>
                          <a:pt x="650453" y="66260"/>
                        </a:lnTo>
                        <a:lnTo>
                          <a:pt x="505882" y="227586"/>
                        </a:lnTo>
                        <a:lnTo>
                          <a:pt x="325226" y="142065"/>
                        </a:lnTo>
                        <a:lnTo>
                          <a:pt x="144571" y="227585"/>
                        </a:lnTo>
                        <a:lnTo>
                          <a:pt x="0" y="66259"/>
                        </a:lnTo>
                        <a:lnTo>
                          <a:pt x="166936" y="4165"/>
                        </a:lnTo>
                        <a:cubicBezTo>
                          <a:pt x="178460" y="-122"/>
                          <a:pt x="191592" y="-994"/>
                          <a:pt x="203505" y="1063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3" name="楕円 472">
                    <a:extLst>
                      <a:ext uri="{FF2B5EF4-FFF2-40B4-BE49-F238E27FC236}">
                        <a16:creationId xmlns:a16="http://schemas.microsoft.com/office/drawing/2014/main" id="{375B5DD5-AD3D-4974-9CC4-455609FD0A04}"/>
                      </a:ext>
                    </a:extLst>
                  </p:cNvPr>
                  <p:cNvSpPr/>
                  <p:nvPr/>
                </p:nvSpPr>
                <p:spPr>
                  <a:xfrm>
                    <a:off x="2029390" y="2647784"/>
                    <a:ext cx="63808" cy="6610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74" name="グループ化 473">
                    <a:extLst>
                      <a:ext uri="{FF2B5EF4-FFF2-40B4-BE49-F238E27FC236}">
                        <a16:creationId xmlns:a16="http://schemas.microsoft.com/office/drawing/2014/main" id="{00B3542B-8141-4A72-8695-55DACA290781}"/>
                      </a:ext>
                    </a:extLst>
                  </p:cNvPr>
                  <p:cNvGrpSpPr/>
                  <p:nvPr/>
                </p:nvGrpSpPr>
                <p:grpSpPr>
                  <a:xfrm>
                    <a:off x="1441255" y="1299180"/>
                    <a:ext cx="1240034" cy="1061898"/>
                    <a:chOff x="1297904" y="2379247"/>
                    <a:chExt cx="1277659" cy="1160106"/>
                  </a:xfrm>
                </p:grpSpPr>
                <p:grpSp>
                  <p:nvGrpSpPr>
                    <p:cNvPr id="476" name="グループ化 475">
                      <a:extLst>
                        <a:ext uri="{FF2B5EF4-FFF2-40B4-BE49-F238E27FC236}">
                          <a16:creationId xmlns:a16="http://schemas.microsoft.com/office/drawing/2014/main" id="{D77A439D-8655-4A48-8B01-229C0E3F8BF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297904" y="2379247"/>
                      <a:ext cx="1277659" cy="1160106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483" name="グループ化 482">
                        <a:extLst>
                          <a:ext uri="{FF2B5EF4-FFF2-40B4-BE49-F238E27FC236}">
                            <a16:creationId xmlns:a16="http://schemas.microsoft.com/office/drawing/2014/main" id="{A9976932-5B6E-49EE-90DB-A13FD9105C4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488" name="円/楕円 489">
                          <a:extLst>
                            <a:ext uri="{FF2B5EF4-FFF2-40B4-BE49-F238E27FC236}">
                              <a16:creationId xmlns:a16="http://schemas.microsoft.com/office/drawing/2014/main" id="{60F40D57-07B5-47EB-8538-CCFEEC92ED6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489" name="円/楕円 490">
                          <a:extLst>
                            <a:ext uri="{FF2B5EF4-FFF2-40B4-BE49-F238E27FC236}">
                              <a16:creationId xmlns:a16="http://schemas.microsoft.com/office/drawing/2014/main" id="{57170489-BB5B-41C5-92D0-CA5770D919E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484" name="グループ化 483">
                        <a:extLst>
                          <a:ext uri="{FF2B5EF4-FFF2-40B4-BE49-F238E27FC236}">
                            <a16:creationId xmlns:a16="http://schemas.microsoft.com/office/drawing/2014/main" id="{0EF0B95E-835E-4FDD-91A0-261B4A34437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486" name="円/楕円 487">
                          <a:extLst>
                            <a:ext uri="{FF2B5EF4-FFF2-40B4-BE49-F238E27FC236}">
                              <a16:creationId xmlns:a16="http://schemas.microsoft.com/office/drawing/2014/main" id="{64F855E2-4025-48AC-839B-6E5D682912F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487" name="円/楕円 488">
                          <a:extLst>
                            <a:ext uri="{FF2B5EF4-FFF2-40B4-BE49-F238E27FC236}">
                              <a16:creationId xmlns:a16="http://schemas.microsoft.com/office/drawing/2014/main" id="{D00C7E23-DF9E-4612-9B8F-C4ECB46BF04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485" name="円/楕円 486">
                        <a:extLst>
                          <a:ext uri="{FF2B5EF4-FFF2-40B4-BE49-F238E27FC236}">
                            <a16:creationId xmlns:a16="http://schemas.microsoft.com/office/drawing/2014/main" id="{A6309D13-FBE1-406F-968A-FB55B9CFD5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77" name="円/楕円 479">
                      <a:extLst>
                        <a:ext uri="{FF2B5EF4-FFF2-40B4-BE49-F238E27FC236}">
                          <a16:creationId xmlns:a16="http://schemas.microsoft.com/office/drawing/2014/main" id="{B17C38A1-CCAD-4D0D-80E7-90C21FDF24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63292" y="2951321"/>
                      <a:ext cx="152660" cy="8369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8" name="円/楕円 480">
                      <a:extLst>
                        <a:ext uri="{FF2B5EF4-FFF2-40B4-BE49-F238E27FC236}">
                          <a16:creationId xmlns:a16="http://schemas.microsoft.com/office/drawing/2014/main" id="{EA41DAF3-8DD4-4614-9B63-6427D3D7E0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38169" y="2951321"/>
                      <a:ext cx="152660" cy="8369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9" name="円/楕円 472">
                      <a:extLst>
                        <a:ext uri="{FF2B5EF4-FFF2-40B4-BE49-F238E27FC236}">
                          <a16:creationId xmlns:a16="http://schemas.microsoft.com/office/drawing/2014/main" id="{F9AF2CF7-133B-46CF-9A5A-2EC6A4756F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99857" y="2704001"/>
                      <a:ext cx="296131" cy="65506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0" name="円/楕円 473">
                      <a:extLst>
                        <a:ext uri="{FF2B5EF4-FFF2-40B4-BE49-F238E27FC236}">
                          <a16:creationId xmlns:a16="http://schemas.microsoft.com/office/drawing/2014/main" id="{EC8CEA07-2612-4798-9E2B-3495AEF332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63644" y="2704001"/>
                      <a:ext cx="296131" cy="65506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1" name="フリーフォーム: 図形 480">
                      <a:extLst>
                        <a:ext uri="{FF2B5EF4-FFF2-40B4-BE49-F238E27FC236}">
                          <a16:creationId xmlns:a16="http://schemas.microsoft.com/office/drawing/2014/main" id="{29D8AD45-54E5-49FB-A02C-68208DE3B4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71593" y="3056054"/>
                      <a:ext cx="135252" cy="188028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2" name="フリーフォーム: 図形 481">
                      <a:extLst>
                        <a:ext uri="{FF2B5EF4-FFF2-40B4-BE49-F238E27FC236}">
                          <a16:creationId xmlns:a16="http://schemas.microsoft.com/office/drawing/2014/main" id="{751687EE-A4C0-4E33-B96B-27E52BA2C7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3691" y="3360209"/>
                      <a:ext cx="285078" cy="61294"/>
                    </a:xfrm>
                    <a:custGeom>
                      <a:avLst/>
                      <a:gdLst>
                        <a:gd name="connsiteX0" fmla="*/ 0 w 485124"/>
                        <a:gd name="connsiteY0" fmla="*/ 0 h 247877"/>
                        <a:gd name="connsiteX1" fmla="*/ 16958 w 485124"/>
                        <a:gd name="connsiteY1" fmla="*/ 4041 h 247877"/>
                        <a:gd name="connsiteX2" fmla="*/ 242562 w 485124"/>
                        <a:gd name="connsiteY2" fmla="*/ 24039 h 247877"/>
                        <a:gd name="connsiteX3" fmla="*/ 468167 w 485124"/>
                        <a:gd name="connsiteY3" fmla="*/ 4041 h 247877"/>
                        <a:gd name="connsiteX4" fmla="*/ 485124 w 485124"/>
                        <a:gd name="connsiteY4" fmla="*/ 0 h 247877"/>
                        <a:gd name="connsiteX5" fmla="*/ 467238 w 485124"/>
                        <a:gd name="connsiteY5" fmla="*/ 92456 h 247877"/>
                        <a:gd name="connsiteX6" fmla="*/ 242562 w 485124"/>
                        <a:gd name="connsiteY6" fmla="*/ 247877 h 247877"/>
                        <a:gd name="connsiteX7" fmla="*/ 17886 w 485124"/>
                        <a:gd name="connsiteY7" fmla="*/ 92456 h 2478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85124" h="247877">
                          <a:moveTo>
                            <a:pt x="0" y="0"/>
                          </a:moveTo>
                          <a:lnTo>
                            <a:pt x="16958" y="4041"/>
                          </a:lnTo>
                          <a:cubicBezTo>
                            <a:pt x="86300" y="16918"/>
                            <a:pt x="162537" y="24039"/>
                            <a:pt x="242562" y="24039"/>
                          </a:cubicBezTo>
                          <a:cubicBezTo>
                            <a:pt x="322588" y="24039"/>
                            <a:pt x="398825" y="16918"/>
                            <a:pt x="468167" y="4041"/>
                          </a:cubicBezTo>
                          <a:lnTo>
                            <a:pt x="485124" y="0"/>
                          </a:lnTo>
                          <a:lnTo>
                            <a:pt x="467238" y="92456"/>
                          </a:lnTo>
                          <a:cubicBezTo>
                            <a:pt x="430221" y="183790"/>
                            <a:pt x="343563" y="247877"/>
                            <a:pt x="242562" y="247877"/>
                          </a:cubicBezTo>
                          <a:cubicBezTo>
                            <a:pt x="141562" y="247877"/>
                            <a:pt x="54903" y="183790"/>
                            <a:pt x="17886" y="92456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75" name="フリーフォーム: 図形 474">
                    <a:extLst>
                      <a:ext uri="{FF2B5EF4-FFF2-40B4-BE49-F238E27FC236}">
                        <a16:creationId xmlns:a16="http://schemas.microsoft.com/office/drawing/2014/main" id="{AC79253A-D36C-4F6A-8CAE-525B88C20ED6}"/>
                      </a:ext>
                    </a:extLst>
                  </p:cNvPr>
                  <p:cNvSpPr/>
                  <p:nvPr/>
                </p:nvSpPr>
                <p:spPr>
                  <a:xfrm>
                    <a:off x="1528449" y="1076326"/>
                    <a:ext cx="1071876" cy="598210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18" name="四角形: 上の 2 つの角を丸める 358">
                  <a:extLst>
                    <a:ext uri="{FF2B5EF4-FFF2-40B4-BE49-F238E27FC236}">
                      <a16:creationId xmlns:a16="http://schemas.microsoft.com/office/drawing/2014/main" id="{FD3EA2D9-9023-475A-98BE-794AB0F4E73D}"/>
                    </a:ext>
                  </a:extLst>
                </p:cNvPr>
                <p:cNvSpPr/>
                <p:nvPr/>
              </p:nvSpPr>
              <p:spPr>
                <a:xfrm rot="2015421">
                  <a:off x="1364346" y="2583771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9" name="四角形: 上の 2 つの角を丸める 358">
                  <a:extLst>
                    <a:ext uri="{FF2B5EF4-FFF2-40B4-BE49-F238E27FC236}">
                      <a16:creationId xmlns:a16="http://schemas.microsoft.com/office/drawing/2014/main" id="{19AA8F19-C733-45FC-9B28-21AE89E6EF57}"/>
                    </a:ext>
                  </a:extLst>
                </p:cNvPr>
                <p:cNvSpPr/>
                <p:nvPr/>
              </p:nvSpPr>
              <p:spPr>
                <a:xfrm rot="19584579" flipH="1">
                  <a:off x="2516401" y="2583769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1" name="四角形: 上の 2 つの角を丸める 503">
                  <a:extLst>
                    <a:ext uri="{FF2B5EF4-FFF2-40B4-BE49-F238E27FC236}">
                      <a16:creationId xmlns:a16="http://schemas.microsoft.com/office/drawing/2014/main" id="{C8FBAE9E-45CC-4AC0-B675-94A7C0D0FEA5}"/>
                    </a:ext>
                  </a:extLst>
                </p:cNvPr>
                <p:cNvSpPr/>
                <p:nvPr/>
              </p:nvSpPr>
              <p:spPr>
                <a:xfrm rot="7022295">
                  <a:off x="2482458" y="2860864"/>
                  <a:ext cx="273640" cy="577179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0" fmla="*/ 150102 w 252711"/>
                    <a:gd name="connsiteY0" fmla="*/ 0 h 526156"/>
                    <a:gd name="connsiteX1" fmla="*/ 150102 w 252711"/>
                    <a:gd name="connsiteY1" fmla="*/ 0 h 526156"/>
                    <a:gd name="connsiteX2" fmla="*/ 252711 w 252711"/>
                    <a:gd name="connsiteY2" fmla="*/ 102609 h 526156"/>
                    <a:gd name="connsiteX3" fmla="*/ 252711 w 252711"/>
                    <a:gd name="connsiteY3" fmla="*/ 479843 h 526156"/>
                    <a:gd name="connsiteX4" fmla="*/ 252711 w 252711"/>
                    <a:gd name="connsiteY4" fmla="*/ 479843 h 526156"/>
                    <a:gd name="connsiteX5" fmla="*/ 47493 w 252711"/>
                    <a:gd name="connsiteY5" fmla="*/ 479843 h 526156"/>
                    <a:gd name="connsiteX6" fmla="*/ 0 w 252711"/>
                    <a:gd name="connsiteY6" fmla="*/ 526156 h 526156"/>
                    <a:gd name="connsiteX7" fmla="*/ 47493 w 252711"/>
                    <a:gd name="connsiteY7" fmla="*/ 102609 h 526156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102609 h 479843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05218 w 205218"/>
                    <a:gd name="connsiteY4" fmla="*/ 479843 h 537468"/>
                    <a:gd name="connsiteX5" fmla="*/ 2430 w 205218"/>
                    <a:gd name="connsiteY5" fmla="*/ 537468 h 537468"/>
                    <a:gd name="connsiteX6" fmla="*/ 0 w 205218"/>
                    <a:gd name="connsiteY6" fmla="*/ 102609 h 537468"/>
                    <a:gd name="connsiteX0" fmla="*/ 102609 w 205218"/>
                    <a:gd name="connsiteY0" fmla="*/ 0 h 543386"/>
                    <a:gd name="connsiteX1" fmla="*/ 102609 w 205218"/>
                    <a:gd name="connsiteY1" fmla="*/ 0 h 543386"/>
                    <a:gd name="connsiteX2" fmla="*/ 205218 w 205218"/>
                    <a:gd name="connsiteY2" fmla="*/ 102609 h 543386"/>
                    <a:gd name="connsiteX3" fmla="*/ 205218 w 205218"/>
                    <a:gd name="connsiteY3" fmla="*/ 479843 h 543386"/>
                    <a:gd name="connsiteX4" fmla="*/ 200858 w 205218"/>
                    <a:gd name="connsiteY4" fmla="*/ 543386 h 543386"/>
                    <a:gd name="connsiteX5" fmla="*/ 2430 w 205218"/>
                    <a:gd name="connsiteY5" fmla="*/ 537468 h 543386"/>
                    <a:gd name="connsiteX6" fmla="*/ 0 w 205218"/>
                    <a:gd name="connsiteY6" fmla="*/ 102609 h 543386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430 w 205218"/>
                    <a:gd name="connsiteY4" fmla="*/ 537468 h 537468"/>
                    <a:gd name="connsiteX5" fmla="*/ 0 w 205218"/>
                    <a:gd name="connsiteY5" fmla="*/ 102609 h 537468"/>
                    <a:gd name="connsiteX0" fmla="*/ 102609 w 224127"/>
                    <a:gd name="connsiteY0" fmla="*/ 0 h 537468"/>
                    <a:gd name="connsiteX1" fmla="*/ 102609 w 224127"/>
                    <a:gd name="connsiteY1" fmla="*/ 0 h 537468"/>
                    <a:gd name="connsiteX2" fmla="*/ 205218 w 224127"/>
                    <a:gd name="connsiteY2" fmla="*/ 102609 h 537468"/>
                    <a:gd name="connsiteX3" fmla="*/ 224127 w 224127"/>
                    <a:gd name="connsiteY3" fmla="*/ 521699 h 537468"/>
                    <a:gd name="connsiteX4" fmla="*/ 2430 w 224127"/>
                    <a:gd name="connsiteY4" fmla="*/ 537468 h 537468"/>
                    <a:gd name="connsiteX5" fmla="*/ 0 w 224127"/>
                    <a:gd name="connsiteY5" fmla="*/ 102609 h 537468"/>
                    <a:gd name="connsiteX0" fmla="*/ 102609 w 224127"/>
                    <a:gd name="connsiteY0" fmla="*/ 0 h 529524"/>
                    <a:gd name="connsiteX1" fmla="*/ 102609 w 224127"/>
                    <a:gd name="connsiteY1" fmla="*/ 0 h 529524"/>
                    <a:gd name="connsiteX2" fmla="*/ 205218 w 224127"/>
                    <a:gd name="connsiteY2" fmla="*/ 102609 h 529524"/>
                    <a:gd name="connsiteX3" fmla="*/ 224127 w 224127"/>
                    <a:gd name="connsiteY3" fmla="*/ 521699 h 529524"/>
                    <a:gd name="connsiteX4" fmla="*/ 17997 w 224127"/>
                    <a:gd name="connsiteY4" fmla="*/ 529524 h 529524"/>
                    <a:gd name="connsiteX5" fmla="*/ 0 w 224127"/>
                    <a:gd name="connsiteY5" fmla="*/ 102609 h 529524"/>
                    <a:gd name="connsiteX0" fmla="*/ 102609 w 238700"/>
                    <a:gd name="connsiteY0" fmla="*/ 0 h 529524"/>
                    <a:gd name="connsiteX1" fmla="*/ 102609 w 238700"/>
                    <a:gd name="connsiteY1" fmla="*/ 0 h 529524"/>
                    <a:gd name="connsiteX2" fmla="*/ 205218 w 238700"/>
                    <a:gd name="connsiteY2" fmla="*/ 102609 h 529524"/>
                    <a:gd name="connsiteX3" fmla="*/ 238700 w 238700"/>
                    <a:gd name="connsiteY3" fmla="*/ 511808 h 529524"/>
                    <a:gd name="connsiteX4" fmla="*/ 17997 w 238700"/>
                    <a:gd name="connsiteY4" fmla="*/ 529524 h 529524"/>
                    <a:gd name="connsiteX5" fmla="*/ 0 w 238700"/>
                    <a:gd name="connsiteY5" fmla="*/ 102609 h 529524"/>
                    <a:gd name="connsiteX0" fmla="*/ 114955 w 251046"/>
                    <a:gd name="connsiteY0" fmla="*/ 0 h 529524"/>
                    <a:gd name="connsiteX1" fmla="*/ 114955 w 251046"/>
                    <a:gd name="connsiteY1" fmla="*/ 0 h 529524"/>
                    <a:gd name="connsiteX2" fmla="*/ 217564 w 251046"/>
                    <a:gd name="connsiteY2" fmla="*/ 102609 h 529524"/>
                    <a:gd name="connsiteX3" fmla="*/ 251046 w 251046"/>
                    <a:gd name="connsiteY3" fmla="*/ 511808 h 529524"/>
                    <a:gd name="connsiteX4" fmla="*/ 30343 w 251046"/>
                    <a:gd name="connsiteY4" fmla="*/ 529524 h 529524"/>
                    <a:gd name="connsiteX5" fmla="*/ 0 w 251046"/>
                    <a:gd name="connsiteY5" fmla="*/ 145700 h 52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1046" h="529524">
                      <a:moveTo>
                        <a:pt x="114955" y="0"/>
                      </a:moveTo>
                      <a:lnTo>
                        <a:pt x="114955" y="0"/>
                      </a:lnTo>
                      <a:cubicBezTo>
                        <a:pt x="171624" y="0"/>
                        <a:pt x="217564" y="45940"/>
                        <a:pt x="217564" y="102609"/>
                      </a:cubicBezTo>
                      <a:lnTo>
                        <a:pt x="251046" y="511808"/>
                      </a:lnTo>
                      <a:lnTo>
                        <a:pt x="30343" y="529524"/>
                      </a:lnTo>
                      <a:lnTo>
                        <a:pt x="0" y="145700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7" name="グループ化 426">
                  <a:extLst>
                    <a:ext uri="{FF2B5EF4-FFF2-40B4-BE49-F238E27FC236}">
                      <a16:creationId xmlns:a16="http://schemas.microsoft.com/office/drawing/2014/main" id="{9D4E27F6-71F4-4C0A-BCFA-B676F982C892}"/>
                    </a:ext>
                  </a:extLst>
                </p:cNvPr>
                <p:cNvGrpSpPr/>
                <p:nvPr/>
              </p:nvGrpSpPr>
              <p:grpSpPr>
                <a:xfrm rot="381864">
                  <a:off x="1932186" y="2867715"/>
                  <a:ext cx="470223" cy="238584"/>
                  <a:chOff x="512012" y="2770464"/>
                  <a:chExt cx="893777" cy="408306"/>
                </a:xfrm>
              </p:grpSpPr>
              <p:sp>
                <p:nvSpPr>
                  <p:cNvPr id="449" name="四角形: 角を丸くする 448">
                    <a:extLst>
                      <a:ext uri="{FF2B5EF4-FFF2-40B4-BE49-F238E27FC236}">
                        <a16:creationId xmlns:a16="http://schemas.microsoft.com/office/drawing/2014/main" id="{CA1D3D87-3CF3-4598-AC9E-D81C6F1598C1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50" name="グループ化 449">
                    <a:extLst>
                      <a:ext uri="{FF2B5EF4-FFF2-40B4-BE49-F238E27FC236}">
                        <a16:creationId xmlns:a16="http://schemas.microsoft.com/office/drawing/2014/main" id="{C835FBFB-920A-4C9E-809E-1EC2CF839B15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461" name="四角形: 角を丸くする 506">
                      <a:extLst>
                        <a:ext uri="{FF2B5EF4-FFF2-40B4-BE49-F238E27FC236}">
                          <a16:creationId xmlns:a16="http://schemas.microsoft.com/office/drawing/2014/main" id="{EAD321DF-5AC7-42C1-B863-8717BD290CDD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2" name="四角形: 角を丸くする 455">
                      <a:extLst>
                        <a:ext uri="{FF2B5EF4-FFF2-40B4-BE49-F238E27FC236}">
                          <a16:creationId xmlns:a16="http://schemas.microsoft.com/office/drawing/2014/main" id="{E24E7AD0-70AD-46B8-AEB2-EF80BA7B5220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51" name="グループ化 450">
                    <a:extLst>
                      <a:ext uri="{FF2B5EF4-FFF2-40B4-BE49-F238E27FC236}">
                        <a16:creationId xmlns:a16="http://schemas.microsoft.com/office/drawing/2014/main" id="{541DAC07-F55E-44AE-9D3E-EDD51B7BF49B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459" name="四角形: 角を丸くする 506">
                      <a:extLst>
                        <a:ext uri="{FF2B5EF4-FFF2-40B4-BE49-F238E27FC236}">
                          <a16:creationId xmlns:a16="http://schemas.microsoft.com/office/drawing/2014/main" id="{0E421078-1A5D-4378-B90E-8A42CC90EC1C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0" name="四角形: 角を丸くする 455">
                      <a:extLst>
                        <a:ext uri="{FF2B5EF4-FFF2-40B4-BE49-F238E27FC236}">
                          <a16:creationId xmlns:a16="http://schemas.microsoft.com/office/drawing/2014/main" id="{0BA27219-6F2F-48B3-8F93-71A4B2B66C2A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52" name="グループ化 451">
                    <a:extLst>
                      <a:ext uri="{FF2B5EF4-FFF2-40B4-BE49-F238E27FC236}">
                        <a16:creationId xmlns:a16="http://schemas.microsoft.com/office/drawing/2014/main" id="{6B25F133-63CA-4116-A3B3-ED6755E6E67D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457" name="四角形: 角を丸くする 506">
                      <a:extLst>
                        <a:ext uri="{FF2B5EF4-FFF2-40B4-BE49-F238E27FC236}">
                          <a16:creationId xmlns:a16="http://schemas.microsoft.com/office/drawing/2014/main" id="{231B38E1-7F69-4E21-9F30-40484DB030C7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8" name="四角形: 角を丸くする 455">
                      <a:extLst>
                        <a:ext uri="{FF2B5EF4-FFF2-40B4-BE49-F238E27FC236}">
                          <a16:creationId xmlns:a16="http://schemas.microsoft.com/office/drawing/2014/main" id="{773AA490-0B21-4BBF-887D-B12D01A3B3EC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53" name="グループ化 452">
                    <a:extLst>
                      <a:ext uri="{FF2B5EF4-FFF2-40B4-BE49-F238E27FC236}">
                        <a16:creationId xmlns:a16="http://schemas.microsoft.com/office/drawing/2014/main" id="{ACB66ED7-DD79-4B2D-B546-518B10B0A5B3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455" name="四角形: 角を丸くする 506">
                      <a:extLst>
                        <a:ext uri="{FF2B5EF4-FFF2-40B4-BE49-F238E27FC236}">
                          <a16:creationId xmlns:a16="http://schemas.microsoft.com/office/drawing/2014/main" id="{E6C7FF71-28F7-4F8C-980A-31AE0325B04B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6" name="四角形: 角を丸くする 455">
                      <a:extLst>
                        <a:ext uri="{FF2B5EF4-FFF2-40B4-BE49-F238E27FC236}">
                          <a16:creationId xmlns:a16="http://schemas.microsoft.com/office/drawing/2014/main" id="{FBE7FBF3-19E8-47CA-9A40-EDB4E4DC3831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54" name="楕円 453">
                    <a:extLst>
                      <a:ext uri="{FF2B5EF4-FFF2-40B4-BE49-F238E27FC236}">
                        <a16:creationId xmlns:a16="http://schemas.microsoft.com/office/drawing/2014/main" id="{5788BC94-523D-4555-9584-E559242893C1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29" name="グループ化 428">
                  <a:extLst>
                    <a:ext uri="{FF2B5EF4-FFF2-40B4-BE49-F238E27FC236}">
                      <a16:creationId xmlns:a16="http://schemas.microsoft.com/office/drawing/2014/main" id="{33478803-5B4F-4C29-8B23-FB7A7E7D298B}"/>
                    </a:ext>
                  </a:extLst>
                </p:cNvPr>
                <p:cNvGrpSpPr/>
                <p:nvPr/>
              </p:nvGrpSpPr>
              <p:grpSpPr>
                <a:xfrm rot="19365346">
                  <a:off x="2002685" y="2631465"/>
                  <a:ext cx="224916" cy="410237"/>
                  <a:chOff x="3161486" y="3471945"/>
                  <a:chExt cx="513532" cy="826769"/>
                </a:xfrm>
              </p:grpSpPr>
              <p:sp>
                <p:nvSpPr>
                  <p:cNvPr id="445" name="四角形: 角を丸くする 444">
                    <a:extLst>
                      <a:ext uri="{FF2B5EF4-FFF2-40B4-BE49-F238E27FC236}">
                        <a16:creationId xmlns:a16="http://schemas.microsoft.com/office/drawing/2014/main" id="{F9032393-556A-4714-B6CD-43B9871FCAB8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6" name="四角形: 角を丸くする 445">
                    <a:extLst>
                      <a:ext uri="{FF2B5EF4-FFF2-40B4-BE49-F238E27FC236}">
                        <a16:creationId xmlns:a16="http://schemas.microsoft.com/office/drawing/2014/main" id="{BDDBC92A-0F2B-4A20-B2AA-9F01D7A3E2B2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7" name="四角形: 角を丸くする 446">
                    <a:extLst>
                      <a:ext uri="{FF2B5EF4-FFF2-40B4-BE49-F238E27FC236}">
                        <a16:creationId xmlns:a16="http://schemas.microsoft.com/office/drawing/2014/main" id="{E8663069-1A71-455B-8A19-AB087299A401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8" name="四角形: 角を丸くする 447">
                    <a:extLst>
                      <a:ext uri="{FF2B5EF4-FFF2-40B4-BE49-F238E27FC236}">
                        <a16:creationId xmlns:a16="http://schemas.microsoft.com/office/drawing/2014/main" id="{4131CE9F-6F29-46C9-B349-9F8318448DC4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8" name="四角形: 角を丸くする 455">
                  <a:extLst>
                    <a:ext uri="{FF2B5EF4-FFF2-40B4-BE49-F238E27FC236}">
                      <a16:creationId xmlns:a16="http://schemas.microsoft.com/office/drawing/2014/main" id="{702B2610-C0C2-4927-98EE-C09AB7033235}"/>
                    </a:ext>
                  </a:extLst>
                </p:cNvPr>
                <p:cNvSpPr/>
                <p:nvPr/>
              </p:nvSpPr>
              <p:spPr>
                <a:xfrm rot="2260007">
                  <a:off x="2098737" y="3000140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9" name="四角形: 角を丸くする 455">
                  <a:extLst>
                    <a:ext uri="{FF2B5EF4-FFF2-40B4-BE49-F238E27FC236}">
                      <a16:creationId xmlns:a16="http://schemas.microsoft.com/office/drawing/2014/main" id="{515727D7-BF01-4AD9-A66E-D7040CD33CB8}"/>
                    </a:ext>
                  </a:extLst>
                </p:cNvPr>
                <p:cNvSpPr/>
                <p:nvPr/>
              </p:nvSpPr>
              <p:spPr>
                <a:xfrm rot="4204350">
                  <a:off x="2067589" y="2943039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0" name="四角形: 上の 2 つの角を丸める 529">
                  <a:extLst>
                    <a:ext uri="{FF2B5EF4-FFF2-40B4-BE49-F238E27FC236}">
                      <a16:creationId xmlns:a16="http://schemas.microsoft.com/office/drawing/2014/main" id="{324AFEC3-11D5-4256-A40E-B449A906F44B}"/>
                    </a:ext>
                  </a:extLst>
                </p:cNvPr>
                <p:cNvSpPr/>
                <p:nvPr/>
              </p:nvSpPr>
              <p:spPr>
                <a:xfrm rot="14211595">
                  <a:off x="1323723" y="2864466"/>
                  <a:ext cx="254536" cy="533640"/>
                </a:xfrm>
                <a:custGeom>
                  <a:avLst/>
                  <a:gdLst>
                    <a:gd name="connsiteX0" fmla="*/ 100259 w 200517"/>
                    <a:gd name="connsiteY0" fmla="*/ 0 h 399430"/>
                    <a:gd name="connsiteX1" fmla="*/ 100259 w 200517"/>
                    <a:gd name="connsiteY1" fmla="*/ 0 h 399430"/>
                    <a:gd name="connsiteX2" fmla="*/ 200518 w 200517"/>
                    <a:gd name="connsiteY2" fmla="*/ 100259 h 399430"/>
                    <a:gd name="connsiteX3" fmla="*/ 200517 w 200517"/>
                    <a:gd name="connsiteY3" fmla="*/ 399430 h 399430"/>
                    <a:gd name="connsiteX4" fmla="*/ 200517 w 200517"/>
                    <a:gd name="connsiteY4" fmla="*/ 399430 h 399430"/>
                    <a:gd name="connsiteX5" fmla="*/ 0 w 200517"/>
                    <a:gd name="connsiteY5" fmla="*/ 399430 h 399430"/>
                    <a:gd name="connsiteX6" fmla="*/ 0 w 200517"/>
                    <a:gd name="connsiteY6" fmla="*/ 399430 h 399430"/>
                    <a:gd name="connsiteX7" fmla="*/ 0 w 200517"/>
                    <a:gd name="connsiteY7" fmla="*/ 100259 h 399430"/>
                    <a:gd name="connsiteX8" fmla="*/ 100259 w 200517"/>
                    <a:gd name="connsiteY8" fmla="*/ 0 h 399430"/>
                    <a:gd name="connsiteX0" fmla="*/ 100259 w 298483"/>
                    <a:gd name="connsiteY0" fmla="*/ 50416 h 449846"/>
                    <a:gd name="connsiteX1" fmla="*/ 100259 w 298483"/>
                    <a:gd name="connsiteY1" fmla="*/ 50416 h 449846"/>
                    <a:gd name="connsiteX2" fmla="*/ 296552 w 298483"/>
                    <a:gd name="connsiteY2" fmla="*/ 2544 h 449846"/>
                    <a:gd name="connsiteX3" fmla="*/ 200518 w 298483"/>
                    <a:gd name="connsiteY3" fmla="*/ 150675 h 449846"/>
                    <a:gd name="connsiteX4" fmla="*/ 200517 w 298483"/>
                    <a:gd name="connsiteY4" fmla="*/ 449846 h 449846"/>
                    <a:gd name="connsiteX5" fmla="*/ 200517 w 298483"/>
                    <a:gd name="connsiteY5" fmla="*/ 449846 h 449846"/>
                    <a:gd name="connsiteX6" fmla="*/ 0 w 298483"/>
                    <a:gd name="connsiteY6" fmla="*/ 449846 h 449846"/>
                    <a:gd name="connsiteX7" fmla="*/ 0 w 298483"/>
                    <a:gd name="connsiteY7" fmla="*/ 449846 h 449846"/>
                    <a:gd name="connsiteX8" fmla="*/ 0 w 298483"/>
                    <a:gd name="connsiteY8" fmla="*/ 150675 h 449846"/>
                    <a:gd name="connsiteX9" fmla="*/ 100259 w 298483"/>
                    <a:gd name="connsiteY9" fmla="*/ 50416 h 449846"/>
                    <a:gd name="connsiteX0" fmla="*/ 296552 w 387992"/>
                    <a:gd name="connsiteY0" fmla="*/ 0 h 447302"/>
                    <a:gd name="connsiteX1" fmla="*/ 200518 w 387992"/>
                    <a:gd name="connsiteY1" fmla="*/ 148131 h 447302"/>
                    <a:gd name="connsiteX2" fmla="*/ 200517 w 387992"/>
                    <a:gd name="connsiteY2" fmla="*/ 447302 h 447302"/>
                    <a:gd name="connsiteX3" fmla="*/ 200517 w 387992"/>
                    <a:gd name="connsiteY3" fmla="*/ 447302 h 447302"/>
                    <a:gd name="connsiteX4" fmla="*/ 0 w 387992"/>
                    <a:gd name="connsiteY4" fmla="*/ 447302 h 447302"/>
                    <a:gd name="connsiteX5" fmla="*/ 0 w 387992"/>
                    <a:gd name="connsiteY5" fmla="*/ 447302 h 447302"/>
                    <a:gd name="connsiteX6" fmla="*/ 0 w 387992"/>
                    <a:gd name="connsiteY6" fmla="*/ 148131 h 447302"/>
                    <a:gd name="connsiteX7" fmla="*/ 100259 w 387992"/>
                    <a:gd name="connsiteY7" fmla="*/ 47872 h 447302"/>
                    <a:gd name="connsiteX8" fmla="*/ 100259 w 387992"/>
                    <a:gd name="connsiteY8" fmla="*/ 47872 h 447302"/>
                    <a:gd name="connsiteX9" fmla="*/ 387992 w 387992"/>
                    <a:gd name="connsiteY9" fmla="*/ 91440 h 447302"/>
                    <a:gd name="connsiteX0" fmla="*/ 296552 w 298483"/>
                    <a:gd name="connsiteY0" fmla="*/ 0 h 447302"/>
                    <a:gd name="connsiteX1" fmla="*/ 200518 w 298483"/>
                    <a:gd name="connsiteY1" fmla="*/ 148131 h 447302"/>
                    <a:gd name="connsiteX2" fmla="*/ 200517 w 298483"/>
                    <a:gd name="connsiteY2" fmla="*/ 447302 h 447302"/>
                    <a:gd name="connsiteX3" fmla="*/ 200517 w 298483"/>
                    <a:gd name="connsiteY3" fmla="*/ 447302 h 447302"/>
                    <a:gd name="connsiteX4" fmla="*/ 0 w 298483"/>
                    <a:gd name="connsiteY4" fmla="*/ 447302 h 447302"/>
                    <a:gd name="connsiteX5" fmla="*/ 0 w 298483"/>
                    <a:gd name="connsiteY5" fmla="*/ 447302 h 447302"/>
                    <a:gd name="connsiteX6" fmla="*/ 0 w 298483"/>
                    <a:gd name="connsiteY6" fmla="*/ 148131 h 447302"/>
                    <a:gd name="connsiteX7" fmla="*/ 100259 w 298483"/>
                    <a:gd name="connsiteY7" fmla="*/ 47872 h 447302"/>
                    <a:gd name="connsiteX8" fmla="*/ 100259 w 298483"/>
                    <a:gd name="connsiteY8" fmla="*/ 47872 h 447302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4554"/>
                    <a:gd name="connsiteY0" fmla="*/ 100259 h 438268"/>
                    <a:gd name="connsiteX1" fmla="*/ 200517 w 204554"/>
                    <a:gd name="connsiteY1" fmla="*/ 399430 h 438268"/>
                    <a:gd name="connsiteX2" fmla="*/ 204554 w 204554"/>
                    <a:gd name="connsiteY2" fmla="*/ 438268 h 438268"/>
                    <a:gd name="connsiteX3" fmla="*/ 0 w 204554"/>
                    <a:gd name="connsiteY3" fmla="*/ 399430 h 438268"/>
                    <a:gd name="connsiteX4" fmla="*/ 0 w 204554"/>
                    <a:gd name="connsiteY4" fmla="*/ 399430 h 438268"/>
                    <a:gd name="connsiteX5" fmla="*/ 0 w 204554"/>
                    <a:gd name="connsiteY5" fmla="*/ 100259 h 438268"/>
                    <a:gd name="connsiteX6" fmla="*/ 100259 w 204554"/>
                    <a:gd name="connsiteY6" fmla="*/ 0 h 438268"/>
                    <a:gd name="connsiteX7" fmla="*/ 100259 w 204554"/>
                    <a:gd name="connsiteY7" fmla="*/ 0 h 438268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0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100259 h 399430"/>
                    <a:gd name="connsiteX5" fmla="*/ 100259 w 200518"/>
                    <a:gd name="connsiteY5" fmla="*/ 0 h 399430"/>
                    <a:gd name="connsiteX6" fmla="*/ 100259 w 200518"/>
                    <a:gd name="connsiteY6" fmla="*/ 0 h 399430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399430 h 455205"/>
                    <a:gd name="connsiteX4" fmla="*/ 0 w 200518"/>
                    <a:gd name="connsiteY4" fmla="*/ 100259 h 455205"/>
                    <a:gd name="connsiteX5" fmla="*/ 100259 w 200518"/>
                    <a:gd name="connsiteY5" fmla="*/ 0 h 455205"/>
                    <a:gd name="connsiteX6" fmla="*/ 100259 w 200518"/>
                    <a:gd name="connsiteY6" fmla="*/ 0 h 455205"/>
                    <a:gd name="connsiteX0" fmla="*/ 208016 w 208016"/>
                    <a:gd name="connsiteY0" fmla="*/ 100259 h 455205"/>
                    <a:gd name="connsiteX1" fmla="*/ 207986 w 208016"/>
                    <a:gd name="connsiteY1" fmla="*/ 455205 h 455205"/>
                    <a:gd name="connsiteX2" fmla="*/ 7498 w 208016"/>
                    <a:gd name="connsiteY2" fmla="*/ 399430 h 455205"/>
                    <a:gd name="connsiteX3" fmla="*/ 0 w 208016"/>
                    <a:gd name="connsiteY3" fmla="*/ 436118 h 455205"/>
                    <a:gd name="connsiteX4" fmla="*/ 7498 w 208016"/>
                    <a:gd name="connsiteY4" fmla="*/ 100259 h 455205"/>
                    <a:gd name="connsiteX5" fmla="*/ 107757 w 208016"/>
                    <a:gd name="connsiteY5" fmla="*/ 0 h 455205"/>
                    <a:gd name="connsiteX6" fmla="*/ 107757 w 208016"/>
                    <a:gd name="connsiteY6" fmla="*/ 0 h 455205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100259 h 455205"/>
                    <a:gd name="connsiteX4" fmla="*/ 100259 w 200518"/>
                    <a:gd name="connsiteY4" fmla="*/ 0 h 455205"/>
                    <a:gd name="connsiteX5" fmla="*/ 100259 w 200518"/>
                    <a:gd name="connsiteY5" fmla="*/ 0 h 455205"/>
                    <a:gd name="connsiteX0" fmla="*/ 214623 w 214623"/>
                    <a:gd name="connsiteY0" fmla="*/ 100259 h 455205"/>
                    <a:gd name="connsiteX1" fmla="*/ 214593 w 214623"/>
                    <a:gd name="connsiteY1" fmla="*/ 455205 h 455205"/>
                    <a:gd name="connsiteX2" fmla="*/ 0 w 214623"/>
                    <a:gd name="connsiteY2" fmla="*/ 441811 h 455205"/>
                    <a:gd name="connsiteX3" fmla="*/ 14105 w 214623"/>
                    <a:gd name="connsiteY3" fmla="*/ 100259 h 455205"/>
                    <a:gd name="connsiteX4" fmla="*/ 114364 w 214623"/>
                    <a:gd name="connsiteY4" fmla="*/ 0 h 455205"/>
                    <a:gd name="connsiteX5" fmla="*/ 114364 w 214623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3520" h="455205">
                      <a:moveTo>
                        <a:pt x="233520" y="169950"/>
                      </a:moveTo>
                      <a:lnTo>
                        <a:pt x="214593" y="455205"/>
                      </a:lnTo>
                      <a:lnTo>
                        <a:pt x="0" y="441811"/>
                      </a:lnTo>
                      <a:lnTo>
                        <a:pt x="14105" y="100259"/>
                      </a:lnTo>
                      <a:cubicBezTo>
                        <a:pt x="14105" y="44887"/>
                        <a:pt x="58992" y="0"/>
                        <a:pt x="114364" y="0"/>
                      </a:cubicBezTo>
                      <a:lnTo>
                        <a:pt x="114364" y="0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41" name="グループ化 440">
                  <a:extLst>
                    <a:ext uri="{FF2B5EF4-FFF2-40B4-BE49-F238E27FC236}">
                      <a16:creationId xmlns:a16="http://schemas.microsoft.com/office/drawing/2014/main" id="{77EC4E58-086D-4344-98BC-5BA0DADE60EE}"/>
                    </a:ext>
                  </a:extLst>
                </p:cNvPr>
                <p:cNvGrpSpPr/>
                <p:nvPr/>
              </p:nvGrpSpPr>
              <p:grpSpPr>
                <a:xfrm rot="253437">
                  <a:off x="1447950" y="2626874"/>
                  <a:ext cx="536347" cy="485664"/>
                  <a:chOff x="7284540" y="2638033"/>
                  <a:chExt cx="536347" cy="485664"/>
                </a:xfrm>
              </p:grpSpPr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09317DB9-0511-4D38-8E87-063868E0AEDE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623309" y="2770975"/>
                    <a:ext cx="303489" cy="37606"/>
                  </a:xfrm>
                  <a:custGeom>
                    <a:avLst/>
                    <a:gdLst>
                      <a:gd name="connsiteX0" fmla="*/ 50813 w 629558"/>
                      <a:gd name="connsiteY0" fmla="*/ 0 h 78009"/>
                      <a:gd name="connsiteX1" fmla="*/ 578745 w 629558"/>
                      <a:gd name="connsiteY1" fmla="*/ 0 h 78009"/>
                      <a:gd name="connsiteX2" fmla="*/ 629558 w 629558"/>
                      <a:gd name="connsiteY2" fmla="*/ 50813 h 78009"/>
                      <a:gd name="connsiteX3" fmla="*/ 629558 w 629558"/>
                      <a:gd name="connsiteY3" fmla="*/ 78009 h 78009"/>
                      <a:gd name="connsiteX4" fmla="*/ 0 w 629558"/>
                      <a:gd name="connsiteY4" fmla="*/ 78009 h 78009"/>
                      <a:gd name="connsiteX5" fmla="*/ 0 w 629558"/>
                      <a:gd name="connsiteY5" fmla="*/ 50813 h 78009"/>
                      <a:gd name="connsiteX6" fmla="*/ 50813 w 629558"/>
                      <a:gd name="connsiteY6" fmla="*/ 0 h 78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29558" h="78009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78009"/>
                        </a:lnTo>
                        <a:lnTo>
                          <a:pt x="0" y="78009"/>
                        </a:ln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3" name="フリーフォーム: 図形 442">
                    <a:extLst>
                      <a:ext uri="{FF2B5EF4-FFF2-40B4-BE49-F238E27FC236}">
                        <a16:creationId xmlns:a16="http://schemas.microsoft.com/office/drawing/2014/main" id="{70D350F8-917E-44E9-925C-CFF791EC88B6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400969" y="2681285"/>
                    <a:ext cx="303489" cy="536347"/>
                  </a:xfrm>
                  <a:custGeom>
                    <a:avLst/>
                    <a:gdLst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207317 w 629558"/>
                      <a:gd name="connsiteY11" fmla="*/ 304874 h 1112600"/>
                      <a:gd name="connsiteX12" fmla="*/ 152437 w 629558"/>
                      <a:gd name="connsiteY12" fmla="*/ 304874 h 1112600"/>
                      <a:gd name="connsiteX13" fmla="*/ 0 w 629558"/>
                      <a:gd name="connsiteY13" fmla="*/ 152437 h 1112600"/>
                      <a:gd name="connsiteX14" fmla="*/ 0 w 629558"/>
                      <a:gd name="connsiteY14" fmla="*/ 50813 h 1112600"/>
                      <a:gd name="connsiteX15" fmla="*/ 50813 w 629558"/>
                      <a:gd name="connsiteY15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152437 w 629558"/>
                      <a:gd name="connsiteY11" fmla="*/ 304874 h 1112600"/>
                      <a:gd name="connsiteX12" fmla="*/ 0 w 629558"/>
                      <a:gd name="connsiteY12" fmla="*/ 152437 h 1112600"/>
                      <a:gd name="connsiteX13" fmla="*/ 0 w 629558"/>
                      <a:gd name="connsiteY13" fmla="*/ 50813 h 1112600"/>
                      <a:gd name="connsiteX14" fmla="*/ 50813 w 629558"/>
                      <a:gd name="connsiteY14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9534 w 629558"/>
                      <a:gd name="connsiteY5" fmla="*/ 322482 h 1112600"/>
                      <a:gd name="connsiteX6" fmla="*/ 429534 w 629558"/>
                      <a:gd name="connsiteY6" fmla="*/ 997845 h 1112600"/>
                      <a:gd name="connsiteX7" fmla="*/ 314779 w 629558"/>
                      <a:gd name="connsiteY7" fmla="*/ 1112600 h 1112600"/>
                      <a:gd name="connsiteX8" fmla="*/ 200024 w 629558"/>
                      <a:gd name="connsiteY8" fmla="*/ 997845 h 1112600"/>
                      <a:gd name="connsiteX9" fmla="*/ 200024 w 629558"/>
                      <a:gd name="connsiteY9" fmla="*/ 322482 h 1112600"/>
                      <a:gd name="connsiteX10" fmla="*/ 152437 w 629558"/>
                      <a:gd name="connsiteY10" fmla="*/ 304874 h 1112600"/>
                      <a:gd name="connsiteX11" fmla="*/ 0 w 629558"/>
                      <a:gd name="connsiteY11" fmla="*/ 152437 h 1112600"/>
                      <a:gd name="connsiteX12" fmla="*/ 0 w 629558"/>
                      <a:gd name="connsiteY12" fmla="*/ 50813 h 1112600"/>
                      <a:gd name="connsiteX13" fmla="*/ 50813 w 629558"/>
                      <a:gd name="connsiteY13" fmla="*/ 0 h 1112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29558" h="1112600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152437"/>
                        </a:lnTo>
                        <a:cubicBezTo>
                          <a:pt x="629558" y="236626"/>
                          <a:pt x="561310" y="304874"/>
                          <a:pt x="477121" y="304874"/>
                        </a:cubicBezTo>
                        <a:lnTo>
                          <a:pt x="429534" y="322482"/>
                        </a:lnTo>
                        <a:lnTo>
                          <a:pt x="429534" y="997845"/>
                        </a:lnTo>
                        <a:cubicBezTo>
                          <a:pt x="429534" y="1061222"/>
                          <a:pt x="378156" y="1112600"/>
                          <a:pt x="314779" y="1112600"/>
                        </a:cubicBezTo>
                        <a:cubicBezTo>
                          <a:pt x="251402" y="1112600"/>
                          <a:pt x="200024" y="1061222"/>
                          <a:pt x="200024" y="997845"/>
                        </a:cubicBezTo>
                        <a:lnTo>
                          <a:pt x="200024" y="322482"/>
                        </a:lnTo>
                        <a:lnTo>
                          <a:pt x="152437" y="304874"/>
                        </a:lnTo>
                        <a:cubicBezTo>
                          <a:pt x="68248" y="304874"/>
                          <a:pt x="0" y="236626"/>
                          <a:pt x="0" y="152437"/>
                        </a:cubicBez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4" name="フリーフォーム: 図形 443">
                    <a:extLst>
                      <a:ext uri="{FF2B5EF4-FFF2-40B4-BE49-F238E27FC236}">
                        <a16:creationId xmlns:a16="http://schemas.microsoft.com/office/drawing/2014/main" id="{2EF07BF2-6CCC-488C-9E72-D22CA3711B8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7435216" y="2861887"/>
                    <a:ext cx="262880" cy="261810"/>
                  </a:xfrm>
                  <a:custGeom>
                    <a:avLst/>
                    <a:gdLst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372385 w 805317"/>
                      <a:gd name="connsiteY3" fmla="*/ 0 h 802037"/>
                      <a:gd name="connsiteX4" fmla="*/ 700786 w 805317"/>
                      <a:gd name="connsiteY4" fmla="*/ 0 h 802037"/>
                      <a:gd name="connsiteX5" fmla="*/ 805317 w 805317"/>
                      <a:gd name="connsiteY5" fmla="*/ 104531 h 802037"/>
                      <a:gd name="connsiteX6" fmla="*/ 805316 w 805317"/>
                      <a:gd name="connsiteY6" fmla="*/ 104531 h 802037"/>
                      <a:gd name="connsiteX7" fmla="*/ 741473 w 805317"/>
                      <a:gd name="connsiteY7" fmla="*/ 200847 h 802037"/>
                      <a:gd name="connsiteX8" fmla="*/ 730490 w 805317"/>
                      <a:gd name="connsiteY8" fmla="*/ 203065 h 802037"/>
                      <a:gd name="connsiteX9" fmla="*/ 738828 w 805317"/>
                      <a:gd name="connsiteY9" fmla="*/ 204748 h 802037"/>
                      <a:gd name="connsiteX10" fmla="*/ 802671 w 805317"/>
                      <a:gd name="connsiteY10" fmla="*/ 301065 h 802037"/>
                      <a:gd name="connsiteX11" fmla="*/ 802670 w 805317"/>
                      <a:gd name="connsiteY11" fmla="*/ 301064 h 802037"/>
                      <a:gd name="connsiteX12" fmla="*/ 738827 w 805317"/>
                      <a:gd name="connsiteY12" fmla="*/ 397381 h 802037"/>
                      <a:gd name="connsiteX13" fmla="*/ 718897 w 805317"/>
                      <a:gd name="connsiteY13" fmla="*/ 401404 h 802037"/>
                      <a:gd name="connsiteX14" fmla="*/ 729401 w 805317"/>
                      <a:gd name="connsiteY14" fmla="*/ 403525 h 802037"/>
                      <a:gd name="connsiteX15" fmla="*/ 793244 w 805317"/>
                      <a:gd name="connsiteY15" fmla="*/ 499842 h 802037"/>
                      <a:gd name="connsiteX16" fmla="*/ 793243 w 805317"/>
                      <a:gd name="connsiteY16" fmla="*/ 499841 h 802037"/>
                      <a:gd name="connsiteX17" fmla="*/ 729400 w 805317"/>
                      <a:gd name="connsiteY17" fmla="*/ 596158 h 802037"/>
                      <a:gd name="connsiteX18" fmla="*/ 711705 w 805317"/>
                      <a:gd name="connsiteY18" fmla="*/ 599730 h 802037"/>
                      <a:gd name="connsiteX19" fmla="*/ 716963 w 805317"/>
                      <a:gd name="connsiteY19" fmla="*/ 600792 h 802037"/>
                      <a:gd name="connsiteX20" fmla="*/ 780806 w 805317"/>
                      <a:gd name="connsiteY20" fmla="*/ 697108 h 802037"/>
                      <a:gd name="connsiteX21" fmla="*/ 780805 w 805317"/>
                      <a:gd name="connsiteY21" fmla="*/ 697108 h 802037"/>
                      <a:gd name="connsiteX22" fmla="*/ 676274 w 805317"/>
                      <a:gd name="connsiteY22" fmla="*/ 801639 h 802037"/>
                      <a:gd name="connsiteX23" fmla="*/ 410797 w 805317"/>
                      <a:gd name="connsiteY23" fmla="*/ 801638 h 802037"/>
                      <a:gd name="connsiteX24" fmla="*/ 406839 w 805317"/>
                      <a:gd name="connsiteY24" fmla="*/ 802037 h 802037"/>
                      <a:gd name="connsiteX25" fmla="*/ 298829 w 805317"/>
                      <a:gd name="connsiteY25" fmla="*/ 802037 h 802037"/>
                      <a:gd name="connsiteX26" fmla="*/ 0 w 805317"/>
                      <a:gd name="connsiteY26" fmla="*/ 503208 h 802037"/>
                      <a:gd name="connsiteX27" fmla="*/ 0 w 805317"/>
                      <a:gd name="connsiteY27" fmla="*/ 299923 h 802037"/>
                      <a:gd name="connsiteX28" fmla="*/ 182511 w 805317"/>
                      <a:gd name="connsiteY28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700786 w 805317"/>
                      <a:gd name="connsiteY3" fmla="*/ 0 h 802037"/>
                      <a:gd name="connsiteX4" fmla="*/ 805317 w 805317"/>
                      <a:gd name="connsiteY4" fmla="*/ 104531 h 802037"/>
                      <a:gd name="connsiteX5" fmla="*/ 805316 w 805317"/>
                      <a:gd name="connsiteY5" fmla="*/ 104531 h 802037"/>
                      <a:gd name="connsiteX6" fmla="*/ 741473 w 805317"/>
                      <a:gd name="connsiteY6" fmla="*/ 200847 h 802037"/>
                      <a:gd name="connsiteX7" fmla="*/ 730490 w 805317"/>
                      <a:gd name="connsiteY7" fmla="*/ 203065 h 802037"/>
                      <a:gd name="connsiteX8" fmla="*/ 738828 w 805317"/>
                      <a:gd name="connsiteY8" fmla="*/ 204748 h 802037"/>
                      <a:gd name="connsiteX9" fmla="*/ 802671 w 805317"/>
                      <a:gd name="connsiteY9" fmla="*/ 301065 h 802037"/>
                      <a:gd name="connsiteX10" fmla="*/ 802670 w 805317"/>
                      <a:gd name="connsiteY10" fmla="*/ 301064 h 802037"/>
                      <a:gd name="connsiteX11" fmla="*/ 738827 w 805317"/>
                      <a:gd name="connsiteY11" fmla="*/ 397381 h 802037"/>
                      <a:gd name="connsiteX12" fmla="*/ 718897 w 805317"/>
                      <a:gd name="connsiteY12" fmla="*/ 401404 h 802037"/>
                      <a:gd name="connsiteX13" fmla="*/ 729401 w 805317"/>
                      <a:gd name="connsiteY13" fmla="*/ 403525 h 802037"/>
                      <a:gd name="connsiteX14" fmla="*/ 793244 w 805317"/>
                      <a:gd name="connsiteY14" fmla="*/ 499842 h 802037"/>
                      <a:gd name="connsiteX15" fmla="*/ 793243 w 805317"/>
                      <a:gd name="connsiteY15" fmla="*/ 499841 h 802037"/>
                      <a:gd name="connsiteX16" fmla="*/ 729400 w 805317"/>
                      <a:gd name="connsiteY16" fmla="*/ 596158 h 802037"/>
                      <a:gd name="connsiteX17" fmla="*/ 711705 w 805317"/>
                      <a:gd name="connsiteY17" fmla="*/ 599730 h 802037"/>
                      <a:gd name="connsiteX18" fmla="*/ 716963 w 805317"/>
                      <a:gd name="connsiteY18" fmla="*/ 600792 h 802037"/>
                      <a:gd name="connsiteX19" fmla="*/ 780806 w 805317"/>
                      <a:gd name="connsiteY19" fmla="*/ 697108 h 802037"/>
                      <a:gd name="connsiteX20" fmla="*/ 780805 w 805317"/>
                      <a:gd name="connsiteY20" fmla="*/ 697108 h 802037"/>
                      <a:gd name="connsiteX21" fmla="*/ 676274 w 805317"/>
                      <a:gd name="connsiteY21" fmla="*/ 801639 h 802037"/>
                      <a:gd name="connsiteX22" fmla="*/ 410797 w 805317"/>
                      <a:gd name="connsiteY22" fmla="*/ 801638 h 802037"/>
                      <a:gd name="connsiteX23" fmla="*/ 406839 w 805317"/>
                      <a:gd name="connsiteY23" fmla="*/ 802037 h 802037"/>
                      <a:gd name="connsiteX24" fmla="*/ 298829 w 805317"/>
                      <a:gd name="connsiteY24" fmla="*/ 802037 h 802037"/>
                      <a:gd name="connsiteX25" fmla="*/ 0 w 805317"/>
                      <a:gd name="connsiteY25" fmla="*/ 503208 h 802037"/>
                      <a:gd name="connsiteX26" fmla="*/ 0 w 805317"/>
                      <a:gd name="connsiteY26" fmla="*/ 299923 h 802037"/>
                      <a:gd name="connsiteX27" fmla="*/ 182511 w 805317"/>
                      <a:gd name="connsiteY27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406839 w 805317"/>
                      <a:gd name="connsiteY22" fmla="*/ 802037 h 802037"/>
                      <a:gd name="connsiteX23" fmla="*/ 298829 w 805317"/>
                      <a:gd name="connsiteY23" fmla="*/ 802037 h 802037"/>
                      <a:gd name="connsiteX24" fmla="*/ 0 w 805317"/>
                      <a:gd name="connsiteY24" fmla="*/ 503208 h 802037"/>
                      <a:gd name="connsiteX25" fmla="*/ 0 w 805317"/>
                      <a:gd name="connsiteY25" fmla="*/ 299923 h 802037"/>
                      <a:gd name="connsiteX26" fmla="*/ 182511 w 805317"/>
                      <a:gd name="connsiteY26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298829 w 805317"/>
                      <a:gd name="connsiteY22" fmla="*/ 802037 h 802037"/>
                      <a:gd name="connsiteX23" fmla="*/ 0 w 805317"/>
                      <a:gd name="connsiteY23" fmla="*/ 503208 h 802037"/>
                      <a:gd name="connsiteX24" fmla="*/ 0 w 805317"/>
                      <a:gd name="connsiteY24" fmla="*/ 299923 h 802037"/>
                      <a:gd name="connsiteX25" fmla="*/ 182511 w 805317"/>
                      <a:gd name="connsiteY25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298829 w 805317"/>
                      <a:gd name="connsiteY21" fmla="*/ 802037 h 802037"/>
                      <a:gd name="connsiteX22" fmla="*/ 0 w 805317"/>
                      <a:gd name="connsiteY22" fmla="*/ 503208 h 802037"/>
                      <a:gd name="connsiteX23" fmla="*/ 0 w 805317"/>
                      <a:gd name="connsiteY23" fmla="*/ 299923 h 802037"/>
                      <a:gd name="connsiteX24" fmla="*/ 182511 w 805317"/>
                      <a:gd name="connsiteY24" fmla="*/ 24578 h 802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05317" h="802037">
                        <a:moveTo>
                          <a:pt x="182511" y="24578"/>
                        </a:moveTo>
                        <a:cubicBezTo>
                          <a:pt x="218263" y="9456"/>
                          <a:pt x="257569" y="1094"/>
                          <a:pt x="298829" y="1094"/>
                        </a:cubicBezTo>
                        <a:lnTo>
                          <a:pt x="700786" y="0"/>
                        </a:lnTo>
                        <a:cubicBezTo>
                          <a:pt x="758517" y="0"/>
                          <a:pt x="805317" y="46800"/>
                          <a:pt x="805317" y="104531"/>
                        </a:cubicBezTo>
                        <a:lnTo>
                          <a:pt x="805316" y="104531"/>
                        </a:lnTo>
                        <a:cubicBezTo>
                          <a:pt x="805316" y="147829"/>
                          <a:pt x="778991" y="184979"/>
                          <a:pt x="741473" y="200847"/>
                        </a:cubicBezTo>
                        <a:lnTo>
                          <a:pt x="730490" y="203065"/>
                        </a:lnTo>
                        <a:lnTo>
                          <a:pt x="738828" y="204748"/>
                        </a:lnTo>
                        <a:cubicBezTo>
                          <a:pt x="776346" y="220617"/>
                          <a:pt x="802671" y="257766"/>
                          <a:pt x="802671" y="301065"/>
                        </a:cubicBezTo>
                        <a:lnTo>
                          <a:pt x="802670" y="301064"/>
                        </a:lnTo>
                        <a:cubicBezTo>
                          <a:pt x="802670" y="344363"/>
                          <a:pt x="776345" y="381512"/>
                          <a:pt x="738827" y="397381"/>
                        </a:cubicBezTo>
                        <a:lnTo>
                          <a:pt x="718897" y="401404"/>
                        </a:lnTo>
                        <a:lnTo>
                          <a:pt x="729401" y="403525"/>
                        </a:lnTo>
                        <a:cubicBezTo>
                          <a:pt x="766919" y="419394"/>
                          <a:pt x="793244" y="456543"/>
                          <a:pt x="793244" y="499842"/>
                        </a:cubicBezTo>
                        <a:lnTo>
                          <a:pt x="793243" y="499841"/>
                        </a:lnTo>
                        <a:cubicBezTo>
                          <a:pt x="793243" y="543140"/>
                          <a:pt x="766918" y="580289"/>
                          <a:pt x="729400" y="596158"/>
                        </a:cubicBezTo>
                        <a:lnTo>
                          <a:pt x="711705" y="599730"/>
                        </a:lnTo>
                        <a:lnTo>
                          <a:pt x="716963" y="600792"/>
                        </a:lnTo>
                        <a:cubicBezTo>
                          <a:pt x="754481" y="616660"/>
                          <a:pt x="780806" y="653810"/>
                          <a:pt x="780806" y="697108"/>
                        </a:cubicBezTo>
                        <a:lnTo>
                          <a:pt x="780805" y="697108"/>
                        </a:lnTo>
                        <a:cubicBezTo>
                          <a:pt x="780805" y="754839"/>
                          <a:pt x="734005" y="801639"/>
                          <a:pt x="676274" y="801639"/>
                        </a:cubicBezTo>
                        <a:lnTo>
                          <a:pt x="298829" y="802037"/>
                        </a:lnTo>
                        <a:cubicBezTo>
                          <a:pt x="133790" y="802037"/>
                          <a:pt x="0" y="668247"/>
                          <a:pt x="0" y="503208"/>
                        </a:cubicBezTo>
                        <a:lnTo>
                          <a:pt x="0" y="299923"/>
                        </a:lnTo>
                        <a:cubicBezTo>
                          <a:pt x="0" y="176144"/>
                          <a:pt x="75257" y="69942"/>
                          <a:pt x="182511" y="2457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21BCEEC5-C036-41DE-8AF0-08AA29152184}"/>
                  </a:ext>
                </a:extLst>
              </p:cNvPr>
              <p:cNvGrpSpPr/>
              <p:nvPr/>
            </p:nvGrpSpPr>
            <p:grpSpPr>
              <a:xfrm>
                <a:off x="1491395" y="3504160"/>
                <a:ext cx="1124296" cy="390005"/>
                <a:chOff x="1562021" y="3512395"/>
                <a:chExt cx="916860" cy="390005"/>
              </a:xfrm>
            </p:grpSpPr>
            <p:sp>
              <p:nvSpPr>
                <p:cNvPr id="408" name="台形 28">
                  <a:extLst>
                    <a:ext uri="{FF2B5EF4-FFF2-40B4-BE49-F238E27FC236}">
                      <a16:creationId xmlns:a16="http://schemas.microsoft.com/office/drawing/2014/main" id="{D587E8EA-BB9C-4E35-B9DE-A08B6D67184D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9" name="四角形: 角を丸くする 408">
                  <a:extLst>
                    <a:ext uri="{FF2B5EF4-FFF2-40B4-BE49-F238E27FC236}">
                      <a16:creationId xmlns:a16="http://schemas.microsoft.com/office/drawing/2014/main" id="{B91E7A1F-0808-45C6-93C2-190B034FA6CE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6" name="四角形: 角を丸くする 415">
                  <a:extLst>
                    <a:ext uri="{FF2B5EF4-FFF2-40B4-BE49-F238E27FC236}">
                      <a16:creationId xmlns:a16="http://schemas.microsoft.com/office/drawing/2014/main" id="{9D85C18D-3D84-4C21-AB38-FB19A5ED47E9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055" name="グループ化 1054">
              <a:extLst>
                <a:ext uri="{FF2B5EF4-FFF2-40B4-BE49-F238E27FC236}">
                  <a16:creationId xmlns:a16="http://schemas.microsoft.com/office/drawing/2014/main" id="{137A6B98-2058-4562-ACCF-3F0CAF510FDB}"/>
                </a:ext>
              </a:extLst>
            </p:cNvPr>
            <p:cNvGrpSpPr/>
            <p:nvPr/>
          </p:nvGrpSpPr>
          <p:grpSpPr>
            <a:xfrm>
              <a:off x="662948" y="1158274"/>
              <a:ext cx="2691442" cy="2395460"/>
              <a:chOff x="662948" y="1120264"/>
              <a:chExt cx="2691442" cy="2395460"/>
            </a:xfrm>
          </p:grpSpPr>
          <p:grpSp>
            <p:nvGrpSpPr>
              <p:cNvPr id="1056" name="グループ化 1055">
                <a:extLst>
                  <a:ext uri="{FF2B5EF4-FFF2-40B4-BE49-F238E27FC236}">
                    <a16:creationId xmlns:a16="http://schemas.microsoft.com/office/drawing/2014/main" id="{D8976DE7-206B-46F0-A7D1-EB5CF7453F1F}"/>
                  </a:ext>
                </a:extLst>
              </p:cNvPr>
              <p:cNvGrpSpPr/>
              <p:nvPr/>
            </p:nvGrpSpPr>
            <p:grpSpPr>
              <a:xfrm>
                <a:off x="1597066" y="2132930"/>
                <a:ext cx="855875" cy="553943"/>
                <a:chOff x="-1717546" y="2163410"/>
                <a:chExt cx="855875" cy="553943"/>
              </a:xfrm>
            </p:grpSpPr>
            <p:grpSp>
              <p:nvGrpSpPr>
                <p:cNvPr id="1090" name="グループ化 1089">
                  <a:extLst>
                    <a:ext uri="{FF2B5EF4-FFF2-40B4-BE49-F238E27FC236}">
                      <a16:creationId xmlns:a16="http://schemas.microsoft.com/office/drawing/2014/main" id="{373FC656-3283-4115-9630-743424A4E2CA}"/>
                    </a:ext>
                  </a:extLst>
                </p:cNvPr>
                <p:cNvGrpSpPr/>
                <p:nvPr/>
              </p:nvGrpSpPr>
              <p:grpSpPr>
                <a:xfrm>
                  <a:off x="-1543109" y="2617703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115" name="四角形: 上の 2 つの角を丸める 1114">
                    <a:extLst>
                      <a:ext uri="{FF2B5EF4-FFF2-40B4-BE49-F238E27FC236}">
                        <a16:creationId xmlns:a16="http://schemas.microsoft.com/office/drawing/2014/main" id="{AB017CD6-E620-4B9B-B895-166007E1DFCE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6" name="四角形: 上の 2 つの角を丸める 1115">
                    <a:extLst>
                      <a:ext uri="{FF2B5EF4-FFF2-40B4-BE49-F238E27FC236}">
                        <a16:creationId xmlns:a16="http://schemas.microsoft.com/office/drawing/2014/main" id="{42A9A050-CC46-4936-9F8E-E869C73558A6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7" name="四角形: 上の 2 つの角を丸める 1116">
                    <a:extLst>
                      <a:ext uri="{FF2B5EF4-FFF2-40B4-BE49-F238E27FC236}">
                        <a16:creationId xmlns:a16="http://schemas.microsoft.com/office/drawing/2014/main" id="{7990A79D-3F70-4F6F-83AB-FAA2E4C06270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91" name="グループ化 1090">
                  <a:extLst>
                    <a:ext uri="{FF2B5EF4-FFF2-40B4-BE49-F238E27FC236}">
                      <a16:creationId xmlns:a16="http://schemas.microsoft.com/office/drawing/2014/main" id="{7CB8A915-EC50-4C1F-B78B-23256FBCE22F}"/>
                    </a:ext>
                  </a:extLst>
                </p:cNvPr>
                <p:cNvGrpSpPr/>
                <p:nvPr/>
              </p:nvGrpSpPr>
              <p:grpSpPr>
                <a:xfrm>
                  <a:off x="-1543109" y="2528344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112" name="四角形: 上の 2 つの角を丸める 1111">
                    <a:extLst>
                      <a:ext uri="{FF2B5EF4-FFF2-40B4-BE49-F238E27FC236}">
                        <a16:creationId xmlns:a16="http://schemas.microsoft.com/office/drawing/2014/main" id="{358023C9-97E7-42DF-8ED1-663F97F511FC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3" name="四角形: 上の 2 つの角を丸める 1112">
                    <a:extLst>
                      <a:ext uri="{FF2B5EF4-FFF2-40B4-BE49-F238E27FC236}">
                        <a16:creationId xmlns:a16="http://schemas.microsoft.com/office/drawing/2014/main" id="{8FB8F4BF-F49F-468F-83D3-EBB49687A978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4" name="四角形: 上の 2 つの角を丸める 1113">
                    <a:extLst>
                      <a:ext uri="{FF2B5EF4-FFF2-40B4-BE49-F238E27FC236}">
                        <a16:creationId xmlns:a16="http://schemas.microsoft.com/office/drawing/2014/main" id="{FF064F61-8D94-4B27-920F-3CDF0B6A11E3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92" name="グループ化 1091">
                  <a:extLst>
                    <a:ext uri="{FF2B5EF4-FFF2-40B4-BE49-F238E27FC236}">
                      <a16:creationId xmlns:a16="http://schemas.microsoft.com/office/drawing/2014/main" id="{750742AC-B615-4978-9A2B-524C0FF301B9}"/>
                    </a:ext>
                  </a:extLst>
                </p:cNvPr>
                <p:cNvGrpSpPr/>
                <p:nvPr/>
              </p:nvGrpSpPr>
              <p:grpSpPr>
                <a:xfrm>
                  <a:off x="-1412569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108" name="四角形: 角を丸くする 1107">
                    <a:extLst>
                      <a:ext uri="{FF2B5EF4-FFF2-40B4-BE49-F238E27FC236}">
                        <a16:creationId xmlns:a16="http://schemas.microsoft.com/office/drawing/2014/main" id="{864D1B60-AA92-4202-84C8-1CB3E382A8B5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9" name="四角形: 角を丸くする 1108">
                    <a:extLst>
                      <a:ext uri="{FF2B5EF4-FFF2-40B4-BE49-F238E27FC236}">
                        <a16:creationId xmlns:a16="http://schemas.microsoft.com/office/drawing/2014/main" id="{57F57D5D-E371-4FDF-BFDB-6DFF814E0B5C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0" name="四角形: 角を丸くする 1109">
                    <a:extLst>
                      <a:ext uri="{FF2B5EF4-FFF2-40B4-BE49-F238E27FC236}">
                        <a16:creationId xmlns:a16="http://schemas.microsoft.com/office/drawing/2014/main" id="{F266D19E-53C9-43CA-B149-7AA5E308767C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1" name="四角形: 角を丸くする 1110">
                    <a:extLst>
                      <a:ext uri="{FF2B5EF4-FFF2-40B4-BE49-F238E27FC236}">
                        <a16:creationId xmlns:a16="http://schemas.microsoft.com/office/drawing/2014/main" id="{DEA1A7FC-5BA1-446A-9C62-14D4E1DA3236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93" name="グループ化 1092">
                  <a:extLst>
                    <a:ext uri="{FF2B5EF4-FFF2-40B4-BE49-F238E27FC236}">
                      <a16:creationId xmlns:a16="http://schemas.microsoft.com/office/drawing/2014/main" id="{C428647C-0164-4C62-86AB-21473080E539}"/>
                    </a:ext>
                  </a:extLst>
                </p:cNvPr>
                <p:cNvGrpSpPr/>
                <p:nvPr/>
              </p:nvGrpSpPr>
              <p:grpSpPr>
                <a:xfrm>
                  <a:off x="-1267810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104" name="四角形: 角を丸くする 1103">
                    <a:extLst>
                      <a:ext uri="{FF2B5EF4-FFF2-40B4-BE49-F238E27FC236}">
                        <a16:creationId xmlns:a16="http://schemas.microsoft.com/office/drawing/2014/main" id="{E81B889C-71E1-4268-8B8E-691481C2AA17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5" name="四角形: 角を丸くする 1104">
                    <a:extLst>
                      <a:ext uri="{FF2B5EF4-FFF2-40B4-BE49-F238E27FC236}">
                        <a16:creationId xmlns:a16="http://schemas.microsoft.com/office/drawing/2014/main" id="{150BCE81-4D0D-4B55-9C93-1CE33481AC1C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6" name="四角形: 角を丸くする 1105">
                    <a:extLst>
                      <a:ext uri="{FF2B5EF4-FFF2-40B4-BE49-F238E27FC236}">
                        <a16:creationId xmlns:a16="http://schemas.microsoft.com/office/drawing/2014/main" id="{A8A548E7-CE21-48CD-AE03-874687F5A676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7" name="四角形: 角を丸くする 1106">
                    <a:extLst>
                      <a:ext uri="{FF2B5EF4-FFF2-40B4-BE49-F238E27FC236}">
                        <a16:creationId xmlns:a16="http://schemas.microsoft.com/office/drawing/2014/main" id="{A6A23EDB-F2BA-4281-819E-3FD01602F30F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94" name="グループ化 1093">
                  <a:extLst>
                    <a:ext uri="{FF2B5EF4-FFF2-40B4-BE49-F238E27FC236}">
                      <a16:creationId xmlns:a16="http://schemas.microsoft.com/office/drawing/2014/main" id="{35B10A37-713C-4169-88E6-2361FF5CD790}"/>
                    </a:ext>
                  </a:extLst>
                </p:cNvPr>
                <p:cNvGrpSpPr/>
                <p:nvPr/>
              </p:nvGrpSpPr>
              <p:grpSpPr>
                <a:xfrm>
                  <a:off x="-1717546" y="2163410"/>
                  <a:ext cx="855875" cy="553943"/>
                  <a:chOff x="4077492" y="1852160"/>
                  <a:chExt cx="2196309" cy="1421505"/>
                </a:xfrm>
                <a:solidFill>
                  <a:srgbClr val="FFC000"/>
                </a:solidFill>
              </p:grpSpPr>
              <p:sp>
                <p:nvSpPr>
                  <p:cNvPr id="1095" name="フリーフォーム: 図形 1094">
                    <a:extLst>
                      <a:ext uri="{FF2B5EF4-FFF2-40B4-BE49-F238E27FC236}">
                        <a16:creationId xmlns:a16="http://schemas.microsoft.com/office/drawing/2014/main" id="{238D20DB-8174-408F-95DE-D22D63CA72E4}"/>
                      </a:ext>
                    </a:extLst>
                  </p:cNvPr>
                  <p:cNvSpPr/>
                  <p:nvPr/>
                </p:nvSpPr>
                <p:spPr>
                  <a:xfrm>
                    <a:off x="4146549" y="1981678"/>
                    <a:ext cx="2063750" cy="1291987"/>
                  </a:xfrm>
                  <a:custGeom>
                    <a:avLst/>
                    <a:gdLst>
                      <a:gd name="connsiteX0" fmla="*/ 1829196 w 2063750"/>
                      <a:gd name="connsiteY0" fmla="*/ 890189 h 1291987"/>
                      <a:gd name="connsiteX1" fmla="*/ 1802927 w 2063750"/>
                      <a:gd name="connsiteY1" fmla="*/ 1235390 h 1291987"/>
                      <a:gd name="connsiteX2" fmla="*/ 1847876 w 2063750"/>
                      <a:gd name="connsiteY2" fmla="*/ 1235390 h 1291987"/>
                      <a:gd name="connsiteX3" fmla="*/ 1897551 w 2063750"/>
                      <a:gd name="connsiteY3" fmla="*/ 890189 h 1291987"/>
                      <a:gd name="connsiteX4" fmla="*/ 1697268 w 2063750"/>
                      <a:gd name="connsiteY4" fmla="*/ 890189 h 1291987"/>
                      <a:gd name="connsiteX5" fmla="*/ 1669207 w 2063750"/>
                      <a:gd name="connsiteY5" fmla="*/ 1235390 h 1291987"/>
                      <a:gd name="connsiteX6" fmla="*/ 1757595 w 2063750"/>
                      <a:gd name="connsiteY6" fmla="*/ 1235390 h 1291987"/>
                      <a:gd name="connsiteX7" fmla="*/ 1783864 w 2063750"/>
                      <a:gd name="connsiteY7" fmla="*/ 890189 h 1291987"/>
                      <a:gd name="connsiteX8" fmla="*/ 1565273 w 2063750"/>
                      <a:gd name="connsiteY8" fmla="*/ 890189 h 1291987"/>
                      <a:gd name="connsiteX9" fmla="*/ 1544518 w 2063750"/>
                      <a:gd name="connsiteY9" fmla="*/ 1235390 h 1291987"/>
                      <a:gd name="connsiteX10" fmla="*/ 1627779 w 2063750"/>
                      <a:gd name="connsiteY10" fmla="*/ 1235390 h 1291987"/>
                      <a:gd name="connsiteX11" fmla="*/ 1652325 w 2063750"/>
                      <a:gd name="connsiteY11" fmla="*/ 890189 h 1291987"/>
                      <a:gd name="connsiteX12" fmla="*/ 1437174 w 2063750"/>
                      <a:gd name="connsiteY12" fmla="*/ 890189 h 1291987"/>
                      <a:gd name="connsiteX13" fmla="*/ 1419659 w 2063750"/>
                      <a:gd name="connsiteY13" fmla="*/ 1235390 h 1291987"/>
                      <a:gd name="connsiteX14" fmla="*/ 1506316 w 2063750"/>
                      <a:gd name="connsiteY14" fmla="*/ 1235390 h 1291987"/>
                      <a:gd name="connsiteX15" fmla="*/ 1523830 w 2063750"/>
                      <a:gd name="connsiteY15" fmla="*/ 890189 h 1291987"/>
                      <a:gd name="connsiteX16" fmla="*/ 1309226 w 2063750"/>
                      <a:gd name="connsiteY16" fmla="*/ 890189 h 1291987"/>
                      <a:gd name="connsiteX17" fmla="*/ 1299796 w 2063750"/>
                      <a:gd name="connsiteY17" fmla="*/ 1235390 h 1291987"/>
                      <a:gd name="connsiteX18" fmla="*/ 1381101 w 2063750"/>
                      <a:gd name="connsiteY18" fmla="*/ 1235390 h 1291987"/>
                      <a:gd name="connsiteX19" fmla="*/ 1395345 w 2063750"/>
                      <a:gd name="connsiteY19" fmla="*/ 890189 h 1291987"/>
                      <a:gd name="connsiteX20" fmla="*/ 1182655 w 2063750"/>
                      <a:gd name="connsiteY20" fmla="*/ 890189 h 1291987"/>
                      <a:gd name="connsiteX21" fmla="*/ 1177576 w 2063750"/>
                      <a:gd name="connsiteY21" fmla="*/ 1235390 h 1291987"/>
                      <a:gd name="connsiteX22" fmla="*/ 1264588 w 2063750"/>
                      <a:gd name="connsiteY22" fmla="*/ 1235390 h 1291987"/>
                      <a:gd name="connsiteX23" fmla="*/ 1271031 w 2063750"/>
                      <a:gd name="connsiteY23" fmla="*/ 890189 h 1291987"/>
                      <a:gd name="connsiteX24" fmla="*/ 1056396 w 2063750"/>
                      <a:gd name="connsiteY24" fmla="*/ 890189 h 1291987"/>
                      <a:gd name="connsiteX25" fmla="*/ 1056396 w 2063750"/>
                      <a:gd name="connsiteY25" fmla="*/ 1235390 h 1291987"/>
                      <a:gd name="connsiteX26" fmla="*/ 1140601 w 2063750"/>
                      <a:gd name="connsiteY26" fmla="*/ 1235390 h 1291987"/>
                      <a:gd name="connsiteX27" fmla="*/ 1142543 w 2063750"/>
                      <a:gd name="connsiteY27" fmla="*/ 890189 h 1291987"/>
                      <a:gd name="connsiteX28" fmla="*/ 922626 w 2063750"/>
                      <a:gd name="connsiteY28" fmla="*/ 890189 h 1291987"/>
                      <a:gd name="connsiteX29" fmla="*/ 924568 w 2063750"/>
                      <a:gd name="connsiteY29" fmla="*/ 1235390 h 1291987"/>
                      <a:gd name="connsiteX30" fmla="*/ 1010677 w 2063750"/>
                      <a:gd name="connsiteY30" fmla="*/ 1235390 h 1291987"/>
                      <a:gd name="connsiteX31" fmla="*/ 1010677 w 2063750"/>
                      <a:gd name="connsiteY31" fmla="*/ 890189 h 1291987"/>
                      <a:gd name="connsiteX32" fmla="*/ 796906 w 2063750"/>
                      <a:gd name="connsiteY32" fmla="*/ 890189 h 1291987"/>
                      <a:gd name="connsiteX33" fmla="*/ 803349 w 2063750"/>
                      <a:gd name="connsiteY33" fmla="*/ 1235390 h 1291987"/>
                      <a:gd name="connsiteX34" fmla="*/ 887593 w 2063750"/>
                      <a:gd name="connsiteY34" fmla="*/ 1235390 h 1291987"/>
                      <a:gd name="connsiteX35" fmla="*/ 882514 w 2063750"/>
                      <a:gd name="connsiteY35" fmla="*/ 890189 h 1291987"/>
                      <a:gd name="connsiteX36" fmla="*/ 672677 w 2063750"/>
                      <a:gd name="connsiteY36" fmla="*/ 890189 h 1291987"/>
                      <a:gd name="connsiteX37" fmla="*/ 686921 w 2063750"/>
                      <a:gd name="connsiteY37" fmla="*/ 1235390 h 1291987"/>
                      <a:gd name="connsiteX38" fmla="*/ 768141 w 2063750"/>
                      <a:gd name="connsiteY38" fmla="*/ 1235390 h 1291987"/>
                      <a:gd name="connsiteX39" fmla="*/ 758711 w 2063750"/>
                      <a:gd name="connsiteY39" fmla="*/ 890189 h 1291987"/>
                      <a:gd name="connsiteX40" fmla="*/ 549135 w 2063750"/>
                      <a:gd name="connsiteY40" fmla="*/ 890189 h 1291987"/>
                      <a:gd name="connsiteX41" fmla="*/ 566649 w 2063750"/>
                      <a:gd name="connsiteY41" fmla="*/ 1235390 h 1291987"/>
                      <a:gd name="connsiteX42" fmla="*/ 648363 w 2063750"/>
                      <a:gd name="connsiteY42" fmla="*/ 1235390 h 1291987"/>
                      <a:gd name="connsiteX43" fmla="*/ 630848 w 2063750"/>
                      <a:gd name="connsiteY43" fmla="*/ 890189 h 1291987"/>
                      <a:gd name="connsiteX44" fmla="*/ 420950 w 2063750"/>
                      <a:gd name="connsiteY44" fmla="*/ 890189 h 1291987"/>
                      <a:gd name="connsiteX45" fmla="*/ 445495 w 2063750"/>
                      <a:gd name="connsiteY45" fmla="*/ 1235390 h 1291987"/>
                      <a:gd name="connsiteX46" fmla="*/ 528447 w 2063750"/>
                      <a:gd name="connsiteY46" fmla="*/ 1235390 h 1291987"/>
                      <a:gd name="connsiteX47" fmla="*/ 507692 w 2063750"/>
                      <a:gd name="connsiteY47" fmla="*/ 890189 h 1291987"/>
                      <a:gd name="connsiteX48" fmla="*/ 279884 w 2063750"/>
                      <a:gd name="connsiteY48" fmla="*/ 890189 h 1291987"/>
                      <a:gd name="connsiteX49" fmla="*/ 306153 w 2063750"/>
                      <a:gd name="connsiteY49" fmla="*/ 1235390 h 1291987"/>
                      <a:gd name="connsiteX50" fmla="*/ 404067 w 2063750"/>
                      <a:gd name="connsiteY50" fmla="*/ 1235390 h 1291987"/>
                      <a:gd name="connsiteX51" fmla="*/ 376006 w 2063750"/>
                      <a:gd name="connsiteY51" fmla="*/ 890189 h 1291987"/>
                      <a:gd name="connsiteX52" fmla="*/ 166198 w 2063750"/>
                      <a:gd name="connsiteY52" fmla="*/ 890189 h 1291987"/>
                      <a:gd name="connsiteX53" fmla="*/ 215872 w 2063750"/>
                      <a:gd name="connsiteY53" fmla="*/ 1235390 h 1291987"/>
                      <a:gd name="connsiteX54" fmla="*/ 260820 w 2063750"/>
                      <a:gd name="connsiteY54" fmla="*/ 1235390 h 1291987"/>
                      <a:gd name="connsiteX55" fmla="*/ 234552 w 2063750"/>
                      <a:gd name="connsiteY55" fmla="*/ 890189 h 1291987"/>
                      <a:gd name="connsiteX56" fmla="*/ 1861752 w 2063750"/>
                      <a:gd name="connsiteY56" fmla="*/ 462358 h 1291987"/>
                      <a:gd name="connsiteX57" fmla="*/ 1834094 w 2063750"/>
                      <a:gd name="connsiteY57" fmla="*/ 825816 h 1291987"/>
                      <a:gd name="connsiteX58" fmla="*/ 1906814 w 2063750"/>
                      <a:gd name="connsiteY58" fmla="*/ 825816 h 1291987"/>
                      <a:gd name="connsiteX59" fmla="*/ 1959116 w 2063750"/>
                      <a:gd name="connsiteY59" fmla="*/ 462358 h 1291987"/>
                      <a:gd name="connsiteX60" fmla="*/ 1732045 w 2063750"/>
                      <a:gd name="connsiteY60" fmla="*/ 462358 h 1291987"/>
                      <a:gd name="connsiteX61" fmla="*/ 1702500 w 2063750"/>
                      <a:gd name="connsiteY61" fmla="*/ 825816 h 1291987"/>
                      <a:gd name="connsiteX62" fmla="*/ 1788762 w 2063750"/>
                      <a:gd name="connsiteY62" fmla="*/ 825816 h 1291987"/>
                      <a:gd name="connsiteX63" fmla="*/ 1816420 w 2063750"/>
                      <a:gd name="connsiteY63" fmla="*/ 462358 h 1291987"/>
                      <a:gd name="connsiteX64" fmla="*/ 1590996 w 2063750"/>
                      <a:gd name="connsiteY64" fmla="*/ 462358 h 1291987"/>
                      <a:gd name="connsiteX65" fmla="*/ 1569143 w 2063750"/>
                      <a:gd name="connsiteY65" fmla="*/ 825816 h 1291987"/>
                      <a:gd name="connsiteX66" fmla="*/ 1656902 w 2063750"/>
                      <a:gd name="connsiteY66" fmla="*/ 825816 h 1291987"/>
                      <a:gd name="connsiteX67" fmla="*/ 1682746 w 2063750"/>
                      <a:gd name="connsiteY67" fmla="*/ 462358 h 1291987"/>
                      <a:gd name="connsiteX68" fmla="*/ 1458881 w 2063750"/>
                      <a:gd name="connsiteY68" fmla="*/ 462358 h 1291987"/>
                      <a:gd name="connsiteX69" fmla="*/ 1440440 w 2063750"/>
                      <a:gd name="connsiteY69" fmla="*/ 825816 h 1291987"/>
                      <a:gd name="connsiteX70" fmla="*/ 1527096 w 2063750"/>
                      <a:gd name="connsiteY70" fmla="*/ 825816 h 1291987"/>
                      <a:gd name="connsiteX71" fmla="*/ 1545536 w 2063750"/>
                      <a:gd name="connsiteY71" fmla="*/ 462358 h 1291987"/>
                      <a:gd name="connsiteX72" fmla="*/ 1320913 w 2063750"/>
                      <a:gd name="connsiteY72" fmla="*/ 462358 h 1291987"/>
                      <a:gd name="connsiteX73" fmla="*/ 1310984 w 2063750"/>
                      <a:gd name="connsiteY73" fmla="*/ 825816 h 1291987"/>
                      <a:gd name="connsiteX74" fmla="*/ 1398001 w 2063750"/>
                      <a:gd name="connsiteY74" fmla="*/ 825816 h 1291987"/>
                      <a:gd name="connsiteX75" fmla="*/ 1412998 w 2063750"/>
                      <a:gd name="connsiteY75" fmla="*/ 462358 h 1291987"/>
                      <a:gd name="connsiteX76" fmla="*/ 1188950 w 2063750"/>
                      <a:gd name="connsiteY76" fmla="*/ 462358 h 1291987"/>
                      <a:gd name="connsiteX77" fmla="*/ 1183602 w 2063750"/>
                      <a:gd name="connsiteY77" fmla="*/ 825816 h 1291987"/>
                      <a:gd name="connsiteX78" fmla="*/ 1272233 w 2063750"/>
                      <a:gd name="connsiteY78" fmla="*/ 825816 h 1291987"/>
                      <a:gd name="connsiteX79" fmla="*/ 1279016 w 2063750"/>
                      <a:gd name="connsiteY79" fmla="*/ 462358 h 1291987"/>
                      <a:gd name="connsiteX80" fmla="*/ 1056396 w 2063750"/>
                      <a:gd name="connsiteY80" fmla="*/ 462358 h 1291987"/>
                      <a:gd name="connsiteX81" fmla="*/ 1056396 w 2063750"/>
                      <a:gd name="connsiteY81" fmla="*/ 825816 h 1291987"/>
                      <a:gd name="connsiteX82" fmla="*/ 1142905 w 2063750"/>
                      <a:gd name="connsiteY82" fmla="*/ 825816 h 1291987"/>
                      <a:gd name="connsiteX83" fmla="*/ 1144950 w 2063750"/>
                      <a:gd name="connsiteY83" fmla="*/ 462358 h 1291987"/>
                      <a:gd name="connsiteX84" fmla="*/ 920219 w 2063750"/>
                      <a:gd name="connsiteY84" fmla="*/ 462358 h 1291987"/>
                      <a:gd name="connsiteX85" fmla="*/ 922264 w 2063750"/>
                      <a:gd name="connsiteY85" fmla="*/ 825816 h 1291987"/>
                      <a:gd name="connsiteX86" fmla="*/ 1010677 w 2063750"/>
                      <a:gd name="connsiteY86" fmla="*/ 825816 h 1291987"/>
                      <a:gd name="connsiteX87" fmla="*/ 1010677 w 2063750"/>
                      <a:gd name="connsiteY87" fmla="*/ 462358 h 1291987"/>
                      <a:gd name="connsiteX88" fmla="*/ 788921 w 2063750"/>
                      <a:gd name="connsiteY88" fmla="*/ 462358 h 1291987"/>
                      <a:gd name="connsiteX89" fmla="*/ 795705 w 2063750"/>
                      <a:gd name="connsiteY89" fmla="*/ 825816 h 1291987"/>
                      <a:gd name="connsiteX90" fmla="*/ 881567 w 2063750"/>
                      <a:gd name="connsiteY90" fmla="*/ 825816 h 1291987"/>
                      <a:gd name="connsiteX91" fmla="*/ 876219 w 2063750"/>
                      <a:gd name="connsiteY91" fmla="*/ 462358 h 1291987"/>
                      <a:gd name="connsiteX92" fmla="*/ 655024 w 2063750"/>
                      <a:gd name="connsiteY92" fmla="*/ 462358 h 1291987"/>
                      <a:gd name="connsiteX93" fmla="*/ 670021 w 2063750"/>
                      <a:gd name="connsiteY93" fmla="*/ 825816 h 1291987"/>
                      <a:gd name="connsiteX94" fmla="*/ 756953 w 2063750"/>
                      <a:gd name="connsiteY94" fmla="*/ 825816 h 1291987"/>
                      <a:gd name="connsiteX95" fmla="*/ 747024 w 2063750"/>
                      <a:gd name="connsiteY95" fmla="*/ 462358 h 1291987"/>
                      <a:gd name="connsiteX96" fmla="*/ 527430 w 2063750"/>
                      <a:gd name="connsiteY96" fmla="*/ 462358 h 1291987"/>
                      <a:gd name="connsiteX97" fmla="*/ 545869 w 2063750"/>
                      <a:gd name="connsiteY97" fmla="*/ 825816 h 1291987"/>
                      <a:gd name="connsiteX98" fmla="*/ 627582 w 2063750"/>
                      <a:gd name="connsiteY98" fmla="*/ 825816 h 1291987"/>
                      <a:gd name="connsiteX99" fmla="*/ 609141 w 2063750"/>
                      <a:gd name="connsiteY99" fmla="*/ 462358 h 1291987"/>
                      <a:gd name="connsiteX100" fmla="*/ 390529 w 2063750"/>
                      <a:gd name="connsiteY100" fmla="*/ 462358 h 1291987"/>
                      <a:gd name="connsiteX101" fmla="*/ 416372 w 2063750"/>
                      <a:gd name="connsiteY101" fmla="*/ 825816 h 1291987"/>
                      <a:gd name="connsiteX102" fmla="*/ 503822 w 2063750"/>
                      <a:gd name="connsiteY102" fmla="*/ 825816 h 1291987"/>
                      <a:gd name="connsiteX103" fmla="*/ 481969 w 2063750"/>
                      <a:gd name="connsiteY103" fmla="*/ 462358 h 1291987"/>
                      <a:gd name="connsiteX104" fmla="*/ 247329 w 2063750"/>
                      <a:gd name="connsiteY104" fmla="*/ 462358 h 1291987"/>
                      <a:gd name="connsiteX105" fmla="*/ 274986 w 2063750"/>
                      <a:gd name="connsiteY105" fmla="*/ 825816 h 1291987"/>
                      <a:gd name="connsiteX106" fmla="*/ 370774 w 2063750"/>
                      <a:gd name="connsiteY106" fmla="*/ 825816 h 1291987"/>
                      <a:gd name="connsiteX107" fmla="*/ 341229 w 2063750"/>
                      <a:gd name="connsiteY107" fmla="*/ 462358 h 1291987"/>
                      <a:gd name="connsiteX108" fmla="*/ 104632 w 2063750"/>
                      <a:gd name="connsiteY108" fmla="*/ 462358 h 1291987"/>
                      <a:gd name="connsiteX109" fmla="*/ 156934 w 2063750"/>
                      <a:gd name="connsiteY109" fmla="*/ 825816 h 1291987"/>
                      <a:gd name="connsiteX110" fmla="*/ 229653 w 2063750"/>
                      <a:gd name="connsiteY110" fmla="*/ 825816 h 1291987"/>
                      <a:gd name="connsiteX111" fmla="*/ 201996 w 2063750"/>
                      <a:gd name="connsiteY111" fmla="*/ 462358 h 1291987"/>
                      <a:gd name="connsiteX112" fmla="*/ 0 w 2063750"/>
                      <a:gd name="connsiteY112" fmla="*/ 0 h 1291987"/>
                      <a:gd name="connsiteX113" fmla="*/ 38099 w 2063750"/>
                      <a:gd name="connsiteY113" fmla="*/ 0 h 1291987"/>
                      <a:gd name="connsiteX114" fmla="*/ 95940 w 2063750"/>
                      <a:gd name="connsiteY114" fmla="*/ 401953 h 1291987"/>
                      <a:gd name="connsiteX115" fmla="*/ 197399 w 2063750"/>
                      <a:gd name="connsiteY115" fmla="*/ 401953 h 1291987"/>
                      <a:gd name="connsiteX116" fmla="*/ 168635 w 2063750"/>
                      <a:gd name="connsiteY116" fmla="*/ 23944 h 1291987"/>
                      <a:gd name="connsiteX117" fmla="*/ 213967 w 2063750"/>
                      <a:gd name="connsiteY117" fmla="*/ 23944 h 1291987"/>
                      <a:gd name="connsiteX118" fmla="*/ 242732 w 2063750"/>
                      <a:gd name="connsiteY118" fmla="*/ 401953 h 1291987"/>
                      <a:gd name="connsiteX119" fmla="*/ 336319 w 2063750"/>
                      <a:gd name="connsiteY119" fmla="*/ 401953 h 1291987"/>
                      <a:gd name="connsiteX120" fmla="*/ 305592 w 2063750"/>
                      <a:gd name="connsiteY120" fmla="*/ 23946 h 1291987"/>
                      <a:gd name="connsiteX121" fmla="*/ 359355 w 2063750"/>
                      <a:gd name="connsiteY121" fmla="*/ 23946 h 1291987"/>
                      <a:gd name="connsiteX122" fmla="*/ 386233 w 2063750"/>
                      <a:gd name="connsiteY122" fmla="*/ 401953 h 1291987"/>
                      <a:gd name="connsiteX123" fmla="*/ 478337 w 2063750"/>
                      <a:gd name="connsiteY123" fmla="*/ 401953 h 1291987"/>
                      <a:gd name="connsiteX124" fmla="*/ 455610 w 2063750"/>
                      <a:gd name="connsiteY124" fmla="*/ 23946 h 1291987"/>
                      <a:gd name="connsiteX125" fmla="*/ 505187 w 2063750"/>
                      <a:gd name="connsiteY125" fmla="*/ 23946 h 1291987"/>
                      <a:gd name="connsiteX126" fmla="*/ 524365 w 2063750"/>
                      <a:gd name="connsiteY126" fmla="*/ 401953 h 1291987"/>
                      <a:gd name="connsiteX127" fmla="*/ 606076 w 2063750"/>
                      <a:gd name="connsiteY127" fmla="*/ 401953 h 1291987"/>
                      <a:gd name="connsiteX128" fmla="*/ 586897 w 2063750"/>
                      <a:gd name="connsiteY128" fmla="*/ 23945 h 1291987"/>
                      <a:gd name="connsiteX129" fmla="*/ 636934 w 2063750"/>
                      <a:gd name="connsiteY129" fmla="*/ 23945 h 1291987"/>
                      <a:gd name="connsiteX130" fmla="*/ 652531 w 2063750"/>
                      <a:gd name="connsiteY130" fmla="*/ 401953 h 1291987"/>
                      <a:gd name="connsiteX131" fmla="*/ 745374 w 2063750"/>
                      <a:gd name="connsiteY131" fmla="*/ 401953 h 1291987"/>
                      <a:gd name="connsiteX132" fmla="*/ 735048 w 2063750"/>
                      <a:gd name="connsiteY132" fmla="*/ 23946 h 1291987"/>
                      <a:gd name="connsiteX133" fmla="*/ 780739 w 2063750"/>
                      <a:gd name="connsiteY133" fmla="*/ 23946 h 1291987"/>
                      <a:gd name="connsiteX134" fmla="*/ 787794 w 2063750"/>
                      <a:gd name="connsiteY134" fmla="*/ 401953 h 1291987"/>
                      <a:gd name="connsiteX135" fmla="*/ 875330 w 2063750"/>
                      <a:gd name="connsiteY135" fmla="*/ 401953 h 1291987"/>
                      <a:gd name="connsiteX136" fmla="*/ 869769 w 2063750"/>
                      <a:gd name="connsiteY136" fmla="*/ 23947 h 1291987"/>
                      <a:gd name="connsiteX137" fmla="*/ 917753 w 2063750"/>
                      <a:gd name="connsiteY137" fmla="*/ 23947 h 1291987"/>
                      <a:gd name="connsiteX138" fmla="*/ 919880 w 2063750"/>
                      <a:gd name="connsiteY138" fmla="*/ 401953 h 1291987"/>
                      <a:gd name="connsiteX139" fmla="*/ 1010677 w 2063750"/>
                      <a:gd name="connsiteY139" fmla="*/ 401953 h 1291987"/>
                      <a:gd name="connsiteX140" fmla="*/ 1010677 w 2063750"/>
                      <a:gd name="connsiteY140" fmla="*/ 7618 h 1291987"/>
                      <a:gd name="connsiteX141" fmla="*/ 1056396 w 2063750"/>
                      <a:gd name="connsiteY141" fmla="*/ 7618 h 1291987"/>
                      <a:gd name="connsiteX142" fmla="*/ 1056396 w 2063750"/>
                      <a:gd name="connsiteY142" fmla="*/ 401953 h 1291987"/>
                      <a:gd name="connsiteX143" fmla="*/ 1145290 w 2063750"/>
                      <a:gd name="connsiteY143" fmla="*/ 401953 h 1291987"/>
                      <a:gd name="connsiteX144" fmla="*/ 1147416 w 2063750"/>
                      <a:gd name="connsiteY144" fmla="*/ 23947 h 1291987"/>
                      <a:gd name="connsiteX145" fmla="*/ 1195400 w 2063750"/>
                      <a:gd name="connsiteY145" fmla="*/ 23947 h 1291987"/>
                      <a:gd name="connsiteX146" fmla="*/ 1189839 w 2063750"/>
                      <a:gd name="connsiteY146" fmla="*/ 401953 h 1291987"/>
                      <a:gd name="connsiteX147" fmla="*/ 1280144 w 2063750"/>
                      <a:gd name="connsiteY147" fmla="*/ 401953 h 1291987"/>
                      <a:gd name="connsiteX148" fmla="*/ 1287199 w 2063750"/>
                      <a:gd name="connsiteY148" fmla="*/ 23946 h 1291987"/>
                      <a:gd name="connsiteX149" fmla="*/ 1332889 w 2063750"/>
                      <a:gd name="connsiteY149" fmla="*/ 23946 h 1291987"/>
                      <a:gd name="connsiteX150" fmla="*/ 1322563 w 2063750"/>
                      <a:gd name="connsiteY150" fmla="*/ 401953 h 1291987"/>
                      <a:gd name="connsiteX151" fmla="*/ 1415491 w 2063750"/>
                      <a:gd name="connsiteY151" fmla="*/ 401953 h 1291987"/>
                      <a:gd name="connsiteX152" fmla="*/ 1431088 w 2063750"/>
                      <a:gd name="connsiteY152" fmla="*/ 23945 h 1291987"/>
                      <a:gd name="connsiteX153" fmla="*/ 1481125 w 2063750"/>
                      <a:gd name="connsiteY153" fmla="*/ 23945 h 1291987"/>
                      <a:gd name="connsiteX154" fmla="*/ 1461946 w 2063750"/>
                      <a:gd name="connsiteY154" fmla="*/ 401953 h 1291987"/>
                      <a:gd name="connsiteX155" fmla="*/ 1548601 w 2063750"/>
                      <a:gd name="connsiteY155" fmla="*/ 401953 h 1291987"/>
                      <a:gd name="connsiteX156" fmla="*/ 1567779 w 2063750"/>
                      <a:gd name="connsiteY156" fmla="*/ 23946 h 1291987"/>
                      <a:gd name="connsiteX157" fmla="*/ 1617355 w 2063750"/>
                      <a:gd name="connsiteY157" fmla="*/ 23946 h 1291987"/>
                      <a:gd name="connsiteX158" fmla="*/ 1594628 w 2063750"/>
                      <a:gd name="connsiteY158" fmla="*/ 401953 h 1291987"/>
                      <a:gd name="connsiteX159" fmla="*/ 1687041 w 2063750"/>
                      <a:gd name="connsiteY159" fmla="*/ 401953 h 1291987"/>
                      <a:gd name="connsiteX160" fmla="*/ 1713919 w 2063750"/>
                      <a:gd name="connsiteY160" fmla="*/ 23946 h 1291987"/>
                      <a:gd name="connsiteX161" fmla="*/ 1767682 w 2063750"/>
                      <a:gd name="connsiteY161" fmla="*/ 23946 h 1291987"/>
                      <a:gd name="connsiteX162" fmla="*/ 1736955 w 2063750"/>
                      <a:gd name="connsiteY162" fmla="*/ 401953 h 1291987"/>
                      <a:gd name="connsiteX163" fmla="*/ 1821016 w 2063750"/>
                      <a:gd name="connsiteY163" fmla="*/ 401953 h 1291987"/>
                      <a:gd name="connsiteX164" fmla="*/ 1849781 w 2063750"/>
                      <a:gd name="connsiteY164" fmla="*/ 23945 h 1291987"/>
                      <a:gd name="connsiteX165" fmla="*/ 1895113 w 2063750"/>
                      <a:gd name="connsiteY165" fmla="*/ 23945 h 1291987"/>
                      <a:gd name="connsiteX166" fmla="*/ 1866348 w 2063750"/>
                      <a:gd name="connsiteY166" fmla="*/ 401953 h 1291987"/>
                      <a:gd name="connsiteX167" fmla="*/ 1967808 w 2063750"/>
                      <a:gd name="connsiteY167" fmla="*/ 401953 h 1291987"/>
                      <a:gd name="connsiteX168" fmla="*/ 2025649 w 2063750"/>
                      <a:gd name="connsiteY168" fmla="*/ 0 h 1291987"/>
                      <a:gd name="connsiteX169" fmla="*/ 2063750 w 2063750"/>
                      <a:gd name="connsiteY169" fmla="*/ 0 h 1291987"/>
                      <a:gd name="connsiteX170" fmla="*/ 1885331 w 2063750"/>
                      <a:gd name="connsiteY170" fmla="*/ 1239878 h 1291987"/>
                      <a:gd name="connsiteX171" fmla="*/ 1886347 w 2063750"/>
                      <a:gd name="connsiteY171" fmla="*/ 1240894 h 1291987"/>
                      <a:gd name="connsiteX172" fmla="*/ 1886347 w 2063750"/>
                      <a:gd name="connsiteY172" fmla="*/ 1262678 h 1291987"/>
                      <a:gd name="connsiteX173" fmla="*/ 1857038 w 2063750"/>
                      <a:gd name="connsiteY173" fmla="*/ 1291987 h 1291987"/>
                      <a:gd name="connsiteX174" fmla="*/ 206710 w 2063750"/>
                      <a:gd name="connsiteY174" fmla="*/ 1291987 h 1291987"/>
                      <a:gd name="connsiteX175" fmla="*/ 177401 w 2063750"/>
                      <a:gd name="connsiteY175" fmla="*/ 1262678 h 1291987"/>
                      <a:gd name="connsiteX176" fmla="*/ 177401 w 2063750"/>
                      <a:gd name="connsiteY176" fmla="*/ 1240894 h 1291987"/>
                      <a:gd name="connsiteX177" fmla="*/ 178419 w 2063750"/>
                      <a:gd name="connsiteY177" fmla="*/ 1239877 h 12919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</a:cxnLst>
                    <a:rect l="l" t="t" r="r" b="b"/>
                    <a:pathLst>
                      <a:path w="2063750" h="1291987">
                        <a:moveTo>
                          <a:pt x="1829196" y="890189"/>
                        </a:moveTo>
                        <a:lnTo>
                          <a:pt x="1802927" y="1235390"/>
                        </a:lnTo>
                        <a:lnTo>
                          <a:pt x="1847876" y="1235390"/>
                        </a:lnTo>
                        <a:lnTo>
                          <a:pt x="1897551" y="890189"/>
                        </a:lnTo>
                        <a:close/>
                        <a:moveTo>
                          <a:pt x="1697268" y="890189"/>
                        </a:moveTo>
                        <a:lnTo>
                          <a:pt x="1669207" y="1235390"/>
                        </a:lnTo>
                        <a:lnTo>
                          <a:pt x="1757595" y="1235390"/>
                        </a:lnTo>
                        <a:lnTo>
                          <a:pt x="1783864" y="890189"/>
                        </a:lnTo>
                        <a:close/>
                        <a:moveTo>
                          <a:pt x="1565273" y="890189"/>
                        </a:moveTo>
                        <a:lnTo>
                          <a:pt x="1544518" y="1235390"/>
                        </a:lnTo>
                        <a:lnTo>
                          <a:pt x="1627779" y="1235390"/>
                        </a:lnTo>
                        <a:lnTo>
                          <a:pt x="1652325" y="890189"/>
                        </a:lnTo>
                        <a:close/>
                        <a:moveTo>
                          <a:pt x="1437174" y="890189"/>
                        </a:moveTo>
                        <a:lnTo>
                          <a:pt x="1419659" y="1235390"/>
                        </a:lnTo>
                        <a:lnTo>
                          <a:pt x="1506316" y="1235390"/>
                        </a:lnTo>
                        <a:lnTo>
                          <a:pt x="1523830" y="890189"/>
                        </a:lnTo>
                        <a:close/>
                        <a:moveTo>
                          <a:pt x="1309226" y="890189"/>
                        </a:moveTo>
                        <a:lnTo>
                          <a:pt x="1299796" y="1235390"/>
                        </a:lnTo>
                        <a:lnTo>
                          <a:pt x="1381101" y="1235390"/>
                        </a:lnTo>
                        <a:lnTo>
                          <a:pt x="1395345" y="890189"/>
                        </a:lnTo>
                        <a:close/>
                        <a:moveTo>
                          <a:pt x="1182655" y="890189"/>
                        </a:moveTo>
                        <a:lnTo>
                          <a:pt x="1177576" y="1235390"/>
                        </a:lnTo>
                        <a:lnTo>
                          <a:pt x="1264588" y="1235390"/>
                        </a:lnTo>
                        <a:lnTo>
                          <a:pt x="1271031" y="890189"/>
                        </a:lnTo>
                        <a:close/>
                        <a:moveTo>
                          <a:pt x="1056396" y="890189"/>
                        </a:moveTo>
                        <a:lnTo>
                          <a:pt x="1056396" y="1235390"/>
                        </a:lnTo>
                        <a:lnTo>
                          <a:pt x="1140601" y="1235390"/>
                        </a:lnTo>
                        <a:lnTo>
                          <a:pt x="1142543" y="890189"/>
                        </a:lnTo>
                        <a:close/>
                        <a:moveTo>
                          <a:pt x="922626" y="890189"/>
                        </a:moveTo>
                        <a:lnTo>
                          <a:pt x="924568" y="1235390"/>
                        </a:lnTo>
                        <a:lnTo>
                          <a:pt x="1010677" y="1235390"/>
                        </a:lnTo>
                        <a:lnTo>
                          <a:pt x="1010677" y="890189"/>
                        </a:lnTo>
                        <a:close/>
                        <a:moveTo>
                          <a:pt x="796906" y="890189"/>
                        </a:moveTo>
                        <a:lnTo>
                          <a:pt x="803349" y="1235390"/>
                        </a:lnTo>
                        <a:lnTo>
                          <a:pt x="887593" y="1235390"/>
                        </a:lnTo>
                        <a:lnTo>
                          <a:pt x="882514" y="890189"/>
                        </a:lnTo>
                        <a:close/>
                        <a:moveTo>
                          <a:pt x="672677" y="890189"/>
                        </a:moveTo>
                        <a:lnTo>
                          <a:pt x="686921" y="1235390"/>
                        </a:lnTo>
                        <a:lnTo>
                          <a:pt x="768141" y="1235390"/>
                        </a:lnTo>
                        <a:lnTo>
                          <a:pt x="758711" y="890189"/>
                        </a:lnTo>
                        <a:close/>
                        <a:moveTo>
                          <a:pt x="549135" y="890189"/>
                        </a:moveTo>
                        <a:lnTo>
                          <a:pt x="566649" y="1235390"/>
                        </a:lnTo>
                        <a:lnTo>
                          <a:pt x="648363" y="1235390"/>
                        </a:lnTo>
                        <a:lnTo>
                          <a:pt x="630848" y="890189"/>
                        </a:lnTo>
                        <a:close/>
                        <a:moveTo>
                          <a:pt x="420950" y="890189"/>
                        </a:moveTo>
                        <a:lnTo>
                          <a:pt x="445495" y="1235390"/>
                        </a:lnTo>
                        <a:lnTo>
                          <a:pt x="528447" y="1235390"/>
                        </a:lnTo>
                        <a:lnTo>
                          <a:pt x="507692" y="890189"/>
                        </a:lnTo>
                        <a:close/>
                        <a:moveTo>
                          <a:pt x="279884" y="890189"/>
                        </a:moveTo>
                        <a:lnTo>
                          <a:pt x="306153" y="1235390"/>
                        </a:lnTo>
                        <a:lnTo>
                          <a:pt x="404067" y="1235390"/>
                        </a:lnTo>
                        <a:lnTo>
                          <a:pt x="376006" y="890189"/>
                        </a:lnTo>
                        <a:close/>
                        <a:moveTo>
                          <a:pt x="166198" y="890189"/>
                        </a:moveTo>
                        <a:lnTo>
                          <a:pt x="215872" y="1235390"/>
                        </a:lnTo>
                        <a:lnTo>
                          <a:pt x="260820" y="1235390"/>
                        </a:lnTo>
                        <a:lnTo>
                          <a:pt x="234552" y="890189"/>
                        </a:lnTo>
                        <a:close/>
                        <a:moveTo>
                          <a:pt x="1861752" y="462358"/>
                        </a:moveTo>
                        <a:lnTo>
                          <a:pt x="1834094" y="825816"/>
                        </a:lnTo>
                        <a:lnTo>
                          <a:pt x="1906814" y="825816"/>
                        </a:lnTo>
                        <a:lnTo>
                          <a:pt x="1959116" y="462358"/>
                        </a:lnTo>
                        <a:close/>
                        <a:moveTo>
                          <a:pt x="1732045" y="462358"/>
                        </a:moveTo>
                        <a:lnTo>
                          <a:pt x="1702500" y="825816"/>
                        </a:lnTo>
                        <a:lnTo>
                          <a:pt x="1788762" y="825816"/>
                        </a:lnTo>
                        <a:lnTo>
                          <a:pt x="1816420" y="462358"/>
                        </a:lnTo>
                        <a:close/>
                        <a:moveTo>
                          <a:pt x="1590996" y="462358"/>
                        </a:moveTo>
                        <a:lnTo>
                          <a:pt x="1569143" y="825816"/>
                        </a:lnTo>
                        <a:lnTo>
                          <a:pt x="1656902" y="825816"/>
                        </a:lnTo>
                        <a:lnTo>
                          <a:pt x="1682746" y="462358"/>
                        </a:lnTo>
                        <a:close/>
                        <a:moveTo>
                          <a:pt x="1458881" y="462358"/>
                        </a:moveTo>
                        <a:lnTo>
                          <a:pt x="1440440" y="825816"/>
                        </a:lnTo>
                        <a:lnTo>
                          <a:pt x="1527096" y="825816"/>
                        </a:lnTo>
                        <a:lnTo>
                          <a:pt x="1545536" y="462358"/>
                        </a:lnTo>
                        <a:close/>
                        <a:moveTo>
                          <a:pt x="1320913" y="462358"/>
                        </a:moveTo>
                        <a:lnTo>
                          <a:pt x="1310984" y="825816"/>
                        </a:lnTo>
                        <a:lnTo>
                          <a:pt x="1398001" y="825816"/>
                        </a:lnTo>
                        <a:lnTo>
                          <a:pt x="1412998" y="462358"/>
                        </a:lnTo>
                        <a:close/>
                        <a:moveTo>
                          <a:pt x="1188950" y="462358"/>
                        </a:moveTo>
                        <a:lnTo>
                          <a:pt x="1183602" y="825816"/>
                        </a:lnTo>
                        <a:lnTo>
                          <a:pt x="1272233" y="825816"/>
                        </a:lnTo>
                        <a:lnTo>
                          <a:pt x="1279016" y="462358"/>
                        </a:lnTo>
                        <a:close/>
                        <a:moveTo>
                          <a:pt x="1056396" y="462358"/>
                        </a:moveTo>
                        <a:lnTo>
                          <a:pt x="1056396" y="825816"/>
                        </a:lnTo>
                        <a:lnTo>
                          <a:pt x="1142905" y="825816"/>
                        </a:lnTo>
                        <a:lnTo>
                          <a:pt x="1144950" y="462358"/>
                        </a:lnTo>
                        <a:close/>
                        <a:moveTo>
                          <a:pt x="920219" y="462358"/>
                        </a:moveTo>
                        <a:lnTo>
                          <a:pt x="922264" y="825816"/>
                        </a:lnTo>
                        <a:lnTo>
                          <a:pt x="1010677" y="825816"/>
                        </a:lnTo>
                        <a:lnTo>
                          <a:pt x="1010677" y="462358"/>
                        </a:lnTo>
                        <a:close/>
                        <a:moveTo>
                          <a:pt x="788921" y="462358"/>
                        </a:moveTo>
                        <a:lnTo>
                          <a:pt x="795705" y="825816"/>
                        </a:lnTo>
                        <a:lnTo>
                          <a:pt x="881567" y="825816"/>
                        </a:lnTo>
                        <a:lnTo>
                          <a:pt x="876219" y="462358"/>
                        </a:lnTo>
                        <a:close/>
                        <a:moveTo>
                          <a:pt x="655024" y="462358"/>
                        </a:moveTo>
                        <a:lnTo>
                          <a:pt x="670021" y="825816"/>
                        </a:lnTo>
                        <a:lnTo>
                          <a:pt x="756953" y="825816"/>
                        </a:lnTo>
                        <a:lnTo>
                          <a:pt x="747024" y="462358"/>
                        </a:lnTo>
                        <a:close/>
                        <a:moveTo>
                          <a:pt x="527430" y="462358"/>
                        </a:moveTo>
                        <a:lnTo>
                          <a:pt x="545869" y="825816"/>
                        </a:lnTo>
                        <a:lnTo>
                          <a:pt x="627582" y="825816"/>
                        </a:lnTo>
                        <a:lnTo>
                          <a:pt x="609141" y="462358"/>
                        </a:lnTo>
                        <a:close/>
                        <a:moveTo>
                          <a:pt x="390529" y="462358"/>
                        </a:moveTo>
                        <a:lnTo>
                          <a:pt x="416372" y="825816"/>
                        </a:lnTo>
                        <a:lnTo>
                          <a:pt x="503822" y="825816"/>
                        </a:lnTo>
                        <a:lnTo>
                          <a:pt x="481969" y="462358"/>
                        </a:lnTo>
                        <a:close/>
                        <a:moveTo>
                          <a:pt x="247329" y="462358"/>
                        </a:moveTo>
                        <a:lnTo>
                          <a:pt x="274986" y="825816"/>
                        </a:lnTo>
                        <a:lnTo>
                          <a:pt x="370774" y="825816"/>
                        </a:lnTo>
                        <a:lnTo>
                          <a:pt x="341229" y="462358"/>
                        </a:lnTo>
                        <a:close/>
                        <a:moveTo>
                          <a:pt x="104632" y="462358"/>
                        </a:moveTo>
                        <a:lnTo>
                          <a:pt x="156934" y="825816"/>
                        </a:lnTo>
                        <a:lnTo>
                          <a:pt x="229653" y="825816"/>
                        </a:lnTo>
                        <a:lnTo>
                          <a:pt x="201996" y="462358"/>
                        </a:lnTo>
                        <a:close/>
                        <a:moveTo>
                          <a:pt x="0" y="0"/>
                        </a:moveTo>
                        <a:lnTo>
                          <a:pt x="38099" y="0"/>
                        </a:lnTo>
                        <a:lnTo>
                          <a:pt x="95940" y="401953"/>
                        </a:lnTo>
                        <a:lnTo>
                          <a:pt x="197399" y="401953"/>
                        </a:lnTo>
                        <a:lnTo>
                          <a:pt x="168635" y="23944"/>
                        </a:lnTo>
                        <a:lnTo>
                          <a:pt x="213967" y="23944"/>
                        </a:lnTo>
                        <a:lnTo>
                          <a:pt x="242732" y="401953"/>
                        </a:lnTo>
                        <a:lnTo>
                          <a:pt x="336319" y="401953"/>
                        </a:lnTo>
                        <a:lnTo>
                          <a:pt x="305592" y="23946"/>
                        </a:lnTo>
                        <a:lnTo>
                          <a:pt x="359355" y="23946"/>
                        </a:lnTo>
                        <a:lnTo>
                          <a:pt x="386233" y="401953"/>
                        </a:lnTo>
                        <a:lnTo>
                          <a:pt x="478337" y="401953"/>
                        </a:lnTo>
                        <a:lnTo>
                          <a:pt x="455610" y="23946"/>
                        </a:lnTo>
                        <a:lnTo>
                          <a:pt x="505187" y="23946"/>
                        </a:lnTo>
                        <a:lnTo>
                          <a:pt x="524365" y="401953"/>
                        </a:lnTo>
                        <a:lnTo>
                          <a:pt x="606076" y="401953"/>
                        </a:lnTo>
                        <a:lnTo>
                          <a:pt x="586897" y="23945"/>
                        </a:lnTo>
                        <a:lnTo>
                          <a:pt x="636934" y="23945"/>
                        </a:lnTo>
                        <a:lnTo>
                          <a:pt x="652531" y="401953"/>
                        </a:lnTo>
                        <a:lnTo>
                          <a:pt x="745374" y="401953"/>
                        </a:lnTo>
                        <a:lnTo>
                          <a:pt x="735048" y="23946"/>
                        </a:lnTo>
                        <a:lnTo>
                          <a:pt x="780739" y="23946"/>
                        </a:lnTo>
                        <a:lnTo>
                          <a:pt x="787794" y="401953"/>
                        </a:lnTo>
                        <a:lnTo>
                          <a:pt x="875330" y="401953"/>
                        </a:lnTo>
                        <a:lnTo>
                          <a:pt x="869769" y="23947"/>
                        </a:lnTo>
                        <a:lnTo>
                          <a:pt x="917753" y="23947"/>
                        </a:lnTo>
                        <a:lnTo>
                          <a:pt x="919880" y="401953"/>
                        </a:lnTo>
                        <a:lnTo>
                          <a:pt x="1010677" y="401953"/>
                        </a:lnTo>
                        <a:lnTo>
                          <a:pt x="1010677" y="7618"/>
                        </a:lnTo>
                        <a:lnTo>
                          <a:pt x="1056396" y="7618"/>
                        </a:lnTo>
                        <a:lnTo>
                          <a:pt x="1056396" y="401953"/>
                        </a:lnTo>
                        <a:lnTo>
                          <a:pt x="1145290" y="401953"/>
                        </a:lnTo>
                        <a:lnTo>
                          <a:pt x="1147416" y="23947"/>
                        </a:lnTo>
                        <a:lnTo>
                          <a:pt x="1195400" y="23947"/>
                        </a:lnTo>
                        <a:lnTo>
                          <a:pt x="1189839" y="401953"/>
                        </a:lnTo>
                        <a:lnTo>
                          <a:pt x="1280144" y="401953"/>
                        </a:lnTo>
                        <a:lnTo>
                          <a:pt x="1287199" y="23946"/>
                        </a:lnTo>
                        <a:lnTo>
                          <a:pt x="1332889" y="23946"/>
                        </a:lnTo>
                        <a:lnTo>
                          <a:pt x="1322563" y="401953"/>
                        </a:lnTo>
                        <a:lnTo>
                          <a:pt x="1415491" y="401953"/>
                        </a:lnTo>
                        <a:lnTo>
                          <a:pt x="1431088" y="23945"/>
                        </a:lnTo>
                        <a:lnTo>
                          <a:pt x="1481125" y="23945"/>
                        </a:lnTo>
                        <a:lnTo>
                          <a:pt x="1461946" y="401953"/>
                        </a:lnTo>
                        <a:lnTo>
                          <a:pt x="1548601" y="401953"/>
                        </a:lnTo>
                        <a:lnTo>
                          <a:pt x="1567779" y="23946"/>
                        </a:lnTo>
                        <a:lnTo>
                          <a:pt x="1617355" y="23946"/>
                        </a:lnTo>
                        <a:lnTo>
                          <a:pt x="1594628" y="401953"/>
                        </a:lnTo>
                        <a:lnTo>
                          <a:pt x="1687041" y="401953"/>
                        </a:lnTo>
                        <a:lnTo>
                          <a:pt x="1713919" y="23946"/>
                        </a:lnTo>
                        <a:lnTo>
                          <a:pt x="1767682" y="23946"/>
                        </a:lnTo>
                        <a:lnTo>
                          <a:pt x="1736955" y="401953"/>
                        </a:lnTo>
                        <a:lnTo>
                          <a:pt x="1821016" y="401953"/>
                        </a:lnTo>
                        <a:lnTo>
                          <a:pt x="1849781" y="23945"/>
                        </a:lnTo>
                        <a:lnTo>
                          <a:pt x="1895113" y="23945"/>
                        </a:lnTo>
                        <a:lnTo>
                          <a:pt x="1866348" y="401953"/>
                        </a:lnTo>
                        <a:lnTo>
                          <a:pt x="1967808" y="401953"/>
                        </a:lnTo>
                        <a:lnTo>
                          <a:pt x="2025649" y="0"/>
                        </a:lnTo>
                        <a:lnTo>
                          <a:pt x="2063750" y="0"/>
                        </a:lnTo>
                        <a:lnTo>
                          <a:pt x="1885331" y="1239878"/>
                        </a:lnTo>
                        <a:lnTo>
                          <a:pt x="1886347" y="1240894"/>
                        </a:lnTo>
                        <a:lnTo>
                          <a:pt x="1886347" y="1262678"/>
                        </a:lnTo>
                        <a:cubicBezTo>
                          <a:pt x="1886347" y="1278865"/>
                          <a:pt x="1873225" y="1291987"/>
                          <a:pt x="1857038" y="1291987"/>
                        </a:cubicBezTo>
                        <a:lnTo>
                          <a:pt x="206710" y="1291987"/>
                        </a:lnTo>
                        <a:cubicBezTo>
                          <a:pt x="190523" y="1291987"/>
                          <a:pt x="177401" y="1278865"/>
                          <a:pt x="177401" y="1262678"/>
                        </a:cubicBezTo>
                        <a:lnTo>
                          <a:pt x="177401" y="1240894"/>
                        </a:lnTo>
                        <a:lnTo>
                          <a:pt x="178419" y="1239877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096" name="グループ化 1095">
                    <a:extLst>
                      <a:ext uri="{FF2B5EF4-FFF2-40B4-BE49-F238E27FC236}">
                        <a16:creationId xmlns:a16="http://schemas.microsoft.com/office/drawing/2014/main" id="{09F679D3-9CBD-4C70-A2E2-87BCD65DA6F6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2196309" cy="164682"/>
                    <a:chOff x="4077492" y="1852160"/>
                    <a:chExt cx="2196309" cy="164682"/>
                  </a:xfrm>
                  <a:grpFill/>
                </p:grpSpPr>
                <p:grpSp>
                  <p:nvGrpSpPr>
                    <p:cNvPr id="1097" name="グループ化 1096">
                      <a:extLst>
                        <a:ext uri="{FF2B5EF4-FFF2-40B4-BE49-F238E27FC236}">
                          <a16:creationId xmlns:a16="http://schemas.microsoft.com/office/drawing/2014/main" id="{FC504ACE-6C13-4632-860A-5A34E3DE2EE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77492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102" name="フリーフォーム: 図形 1101">
                        <a:extLst>
                          <a:ext uri="{FF2B5EF4-FFF2-40B4-BE49-F238E27FC236}">
                            <a16:creationId xmlns:a16="http://schemas.microsoft.com/office/drawing/2014/main" id="{55763E6F-5D5B-4919-AC4C-9FD902B164B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03" name="四角形: 角を丸くする 1102">
                        <a:extLst>
                          <a:ext uri="{FF2B5EF4-FFF2-40B4-BE49-F238E27FC236}">
                            <a16:creationId xmlns:a16="http://schemas.microsoft.com/office/drawing/2014/main" id="{562D9207-CB4C-4B08-A452-5CF7633272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098" name="グループ化 1097">
                      <a:extLst>
                        <a:ext uri="{FF2B5EF4-FFF2-40B4-BE49-F238E27FC236}">
                          <a16:creationId xmlns:a16="http://schemas.microsoft.com/office/drawing/2014/main" id="{C8D789E7-ED87-4F85-8AA8-87FFDD0EDBDB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5425281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100" name="フリーフォーム: 図形 1099">
                        <a:extLst>
                          <a:ext uri="{FF2B5EF4-FFF2-40B4-BE49-F238E27FC236}">
                            <a16:creationId xmlns:a16="http://schemas.microsoft.com/office/drawing/2014/main" id="{A319605E-4E50-40E3-8650-B1B9AC043C2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01" name="四角形: 角を丸くする 1100">
                        <a:extLst>
                          <a:ext uri="{FF2B5EF4-FFF2-40B4-BE49-F238E27FC236}">
                            <a16:creationId xmlns:a16="http://schemas.microsoft.com/office/drawing/2014/main" id="{1D3866C0-7314-406B-9971-7273EFD303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099" name="四角形: 角を丸くする 1098">
                      <a:extLst>
                        <a:ext uri="{FF2B5EF4-FFF2-40B4-BE49-F238E27FC236}">
                          <a16:creationId xmlns:a16="http://schemas.microsoft.com/office/drawing/2014/main" id="{957083DA-1D17-4CB6-99F9-FD430C0A41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02100" y="1946514"/>
                      <a:ext cx="2152650" cy="7032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057" name="グループ化 1056">
                <a:extLst>
                  <a:ext uri="{FF2B5EF4-FFF2-40B4-BE49-F238E27FC236}">
                    <a16:creationId xmlns:a16="http://schemas.microsoft.com/office/drawing/2014/main" id="{78A3F6A8-7504-40EB-B234-A34073DE3183}"/>
                  </a:ext>
                </a:extLst>
              </p:cNvPr>
              <p:cNvGrpSpPr/>
              <p:nvPr/>
            </p:nvGrpSpPr>
            <p:grpSpPr>
              <a:xfrm>
                <a:off x="865815" y="2587223"/>
                <a:ext cx="520733" cy="88772"/>
                <a:chOff x="4691062" y="5207797"/>
                <a:chExt cx="1028702" cy="227804"/>
              </a:xfrm>
            </p:grpSpPr>
            <p:sp>
              <p:nvSpPr>
                <p:cNvPr id="1087" name="四角形: 上の 2 つの角を丸める 1086">
                  <a:extLst>
                    <a:ext uri="{FF2B5EF4-FFF2-40B4-BE49-F238E27FC236}">
                      <a16:creationId xmlns:a16="http://schemas.microsoft.com/office/drawing/2014/main" id="{13CB6508-2792-4E60-8EEA-DCCD81996804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8" name="四角形: 上の 2 つの角を丸める 1087">
                  <a:extLst>
                    <a:ext uri="{FF2B5EF4-FFF2-40B4-BE49-F238E27FC236}">
                      <a16:creationId xmlns:a16="http://schemas.microsoft.com/office/drawing/2014/main" id="{3F328BA5-0BC2-4363-B120-564C38802D5D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9" name="四角形: 上の 2 つの角を丸める 1088">
                  <a:extLst>
                    <a:ext uri="{FF2B5EF4-FFF2-40B4-BE49-F238E27FC236}">
                      <a16:creationId xmlns:a16="http://schemas.microsoft.com/office/drawing/2014/main" id="{EC472037-798A-4853-9C9A-AF4EE93935AE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58" name="グループ化 1057">
                <a:extLst>
                  <a:ext uri="{FF2B5EF4-FFF2-40B4-BE49-F238E27FC236}">
                    <a16:creationId xmlns:a16="http://schemas.microsoft.com/office/drawing/2014/main" id="{C7A5F7C6-5803-46AC-A2A9-A73C8D20B644}"/>
                  </a:ext>
                </a:extLst>
              </p:cNvPr>
              <p:cNvGrpSpPr/>
              <p:nvPr/>
            </p:nvGrpSpPr>
            <p:grpSpPr>
              <a:xfrm>
                <a:off x="691378" y="2132930"/>
                <a:ext cx="855875" cy="553943"/>
                <a:chOff x="4077492" y="1852160"/>
                <a:chExt cx="2196309" cy="1421505"/>
              </a:xfrm>
              <a:solidFill>
                <a:srgbClr val="00B0F0"/>
              </a:solidFill>
            </p:grpSpPr>
            <p:sp>
              <p:nvSpPr>
                <p:cNvPr id="1078" name="フリーフォーム: 図形 1077">
                  <a:extLst>
                    <a:ext uri="{FF2B5EF4-FFF2-40B4-BE49-F238E27FC236}">
                      <a16:creationId xmlns:a16="http://schemas.microsoft.com/office/drawing/2014/main" id="{77D2AC7D-88FE-4422-96E6-2966DDAC3D67}"/>
                    </a:ext>
                  </a:extLst>
                </p:cNvPr>
                <p:cNvSpPr/>
                <p:nvPr/>
              </p:nvSpPr>
              <p:spPr>
                <a:xfrm>
                  <a:off x="4146549" y="1981678"/>
                  <a:ext cx="2063750" cy="1291987"/>
                </a:xfrm>
                <a:custGeom>
                  <a:avLst/>
                  <a:gdLst>
                    <a:gd name="connsiteX0" fmla="*/ 1829196 w 2063750"/>
                    <a:gd name="connsiteY0" fmla="*/ 890189 h 1291987"/>
                    <a:gd name="connsiteX1" fmla="*/ 1802927 w 2063750"/>
                    <a:gd name="connsiteY1" fmla="*/ 1235390 h 1291987"/>
                    <a:gd name="connsiteX2" fmla="*/ 1847876 w 2063750"/>
                    <a:gd name="connsiteY2" fmla="*/ 1235390 h 1291987"/>
                    <a:gd name="connsiteX3" fmla="*/ 1897551 w 2063750"/>
                    <a:gd name="connsiteY3" fmla="*/ 890189 h 1291987"/>
                    <a:gd name="connsiteX4" fmla="*/ 1697268 w 2063750"/>
                    <a:gd name="connsiteY4" fmla="*/ 890189 h 1291987"/>
                    <a:gd name="connsiteX5" fmla="*/ 1669207 w 2063750"/>
                    <a:gd name="connsiteY5" fmla="*/ 1235390 h 1291987"/>
                    <a:gd name="connsiteX6" fmla="*/ 1757595 w 2063750"/>
                    <a:gd name="connsiteY6" fmla="*/ 1235390 h 1291987"/>
                    <a:gd name="connsiteX7" fmla="*/ 1783864 w 2063750"/>
                    <a:gd name="connsiteY7" fmla="*/ 890189 h 1291987"/>
                    <a:gd name="connsiteX8" fmla="*/ 1565273 w 2063750"/>
                    <a:gd name="connsiteY8" fmla="*/ 890189 h 1291987"/>
                    <a:gd name="connsiteX9" fmla="*/ 1544518 w 2063750"/>
                    <a:gd name="connsiteY9" fmla="*/ 1235390 h 1291987"/>
                    <a:gd name="connsiteX10" fmla="*/ 1627779 w 2063750"/>
                    <a:gd name="connsiteY10" fmla="*/ 1235390 h 1291987"/>
                    <a:gd name="connsiteX11" fmla="*/ 1652325 w 2063750"/>
                    <a:gd name="connsiteY11" fmla="*/ 890189 h 1291987"/>
                    <a:gd name="connsiteX12" fmla="*/ 1437174 w 2063750"/>
                    <a:gd name="connsiteY12" fmla="*/ 890189 h 1291987"/>
                    <a:gd name="connsiteX13" fmla="*/ 1419659 w 2063750"/>
                    <a:gd name="connsiteY13" fmla="*/ 1235390 h 1291987"/>
                    <a:gd name="connsiteX14" fmla="*/ 1506316 w 2063750"/>
                    <a:gd name="connsiteY14" fmla="*/ 1235390 h 1291987"/>
                    <a:gd name="connsiteX15" fmla="*/ 1523830 w 2063750"/>
                    <a:gd name="connsiteY15" fmla="*/ 890189 h 1291987"/>
                    <a:gd name="connsiteX16" fmla="*/ 1309226 w 2063750"/>
                    <a:gd name="connsiteY16" fmla="*/ 890189 h 1291987"/>
                    <a:gd name="connsiteX17" fmla="*/ 1299796 w 2063750"/>
                    <a:gd name="connsiteY17" fmla="*/ 1235390 h 1291987"/>
                    <a:gd name="connsiteX18" fmla="*/ 1381101 w 2063750"/>
                    <a:gd name="connsiteY18" fmla="*/ 1235390 h 1291987"/>
                    <a:gd name="connsiteX19" fmla="*/ 1395345 w 2063750"/>
                    <a:gd name="connsiteY19" fmla="*/ 890189 h 1291987"/>
                    <a:gd name="connsiteX20" fmla="*/ 1182655 w 2063750"/>
                    <a:gd name="connsiteY20" fmla="*/ 890189 h 1291987"/>
                    <a:gd name="connsiteX21" fmla="*/ 1177576 w 2063750"/>
                    <a:gd name="connsiteY21" fmla="*/ 1235390 h 1291987"/>
                    <a:gd name="connsiteX22" fmla="*/ 1264588 w 2063750"/>
                    <a:gd name="connsiteY22" fmla="*/ 1235390 h 1291987"/>
                    <a:gd name="connsiteX23" fmla="*/ 1271031 w 2063750"/>
                    <a:gd name="connsiteY23" fmla="*/ 890189 h 1291987"/>
                    <a:gd name="connsiteX24" fmla="*/ 1056396 w 2063750"/>
                    <a:gd name="connsiteY24" fmla="*/ 890189 h 1291987"/>
                    <a:gd name="connsiteX25" fmla="*/ 1056396 w 2063750"/>
                    <a:gd name="connsiteY25" fmla="*/ 1235390 h 1291987"/>
                    <a:gd name="connsiteX26" fmla="*/ 1140601 w 2063750"/>
                    <a:gd name="connsiteY26" fmla="*/ 1235390 h 1291987"/>
                    <a:gd name="connsiteX27" fmla="*/ 1142543 w 2063750"/>
                    <a:gd name="connsiteY27" fmla="*/ 890189 h 1291987"/>
                    <a:gd name="connsiteX28" fmla="*/ 922626 w 2063750"/>
                    <a:gd name="connsiteY28" fmla="*/ 890189 h 1291987"/>
                    <a:gd name="connsiteX29" fmla="*/ 924568 w 2063750"/>
                    <a:gd name="connsiteY29" fmla="*/ 1235390 h 1291987"/>
                    <a:gd name="connsiteX30" fmla="*/ 1010677 w 2063750"/>
                    <a:gd name="connsiteY30" fmla="*/ 1235390 h 1291987"/>
                    <a:gd name="connsiteX31" fmla="*/ 1010677 w 2063750"/>
                    <a:gd name="connsiteY31" fmla="*/ 890189 h 1291987"/>
                    <a:gd name="connsiteX32" fmla="*/ 796906 w 2063750"/>
                    <a:gd name="connsiteY32" fmla="*/ 890189 h 1291987"/>
                    <a:gd name="connsiteX33" fmla="*/ 803349 w 2063750"/>
                    <a:gd name="connsiteY33" fmla="*/ 1235390 h 1291987"/>
                    <a:gd name="connsiteX34" fmla="*/ 887593 w 2063750"/>
                    <a:gd name="connsiteY34" fmla="*/ 1235390 h 1291987"/>
                    <a:gd name="connsiteX35" fmla="*/ 882514 w 2063750"/>
                    <a:gd name="connsiteY35" fmla="*/ 890189 h 1291987"/>
                    <a:gd name="connsiteX36" fmla="*/ 672677 w 2063750"/>
                    <a:gd name="connsiteY36" fmla="*/ 890189 h 1291987"/>
                    <a:gd name="connsiteX37" fmla="*/ 686921 w 2063750"/>
                    <a:gd name="connsiteY37" fmla="*/ 1235390 h 1291987"/>
                    <a:gd name="connsiteX38" fmla="*/ 768141 w 2063750"/>
                    <a:gd name="connsiteY38" fmla="*/ 1235390 h 1291987"/>
                    <a:gd name="connsiteX39" fmla="*/ 758711 w 2063750"/>
                    <a:gd name="connsiteY39" fmla="*/ 890189 h 1291987"/>
                    <a:gd name="connsiteX40" fmla="*/ 549135 w 2063750"/>
                    <a:gd name="connsiteY40" fmla="*/ 890189 h 1291987"/>
                    <a:gd name="connsiteX41" fmla="*/ 566649 w 2063750"/>
                    <a:gd name="connsiteY41" fmla="*/ 1235390 h 1291987"/>
                    <a:gd name="connsiteX42" fmla="*/ 648363 w 2063750"/>
                    <a:gd name="connsiteY42" fmla="*/ 1235390 h 1291987"/>
                    <a:gd name="connsiteX43" fmla="*/ 630848 w 2063750"/>
                    <a:gd name="connsiteY43" fmla="*/ 890189 h 1291987"/>
                    <a:gd name="connsiteX44" fmla="*/ 420950 w 2063750"/>
                    <a:gd name="connsiteY44" fmla="*/ 890189 h 1291987"/>
                    <a:gd name="connsiteX45" fmla="*/ 445495 w 2063750"/>
                    <a:gd name="connsiteY45" fmla="*/ 1235390 h 1291987"/>
                    <a:gd name="connsiteX46" fmla="*/ 528447 w 2063750"/>
                    <a:gd name="connsiteY46" fmla="*/ 1235390 h 1291987"/>
                    <a:gd name="connsiteX47" fmla="*/ 507692 w 2063750"/>
                    <a:gd name="connsiteY47" fmla="*/ 890189 h 1291987"/>
                    <a:gd name="connsiteX48" fmla="*/ 279884 w 2063750"/>
                    <a:gd name="connsiteY48" fmla="*/ 890189 h 1291987"/>
                    <a:gd name="connsiteX49" fmla="*/ 306153 w 2063750"/>
                    <a:gd name="connsiteY49" fmla="*/ 1235390 h 1291987"/>
                    <a:gd name="connsiteX50" fmla="*/ 404067 w 2063750"/>
                    <a:gd name="connsiteY50" fmla="*/ 1235390 h 1291987"/>
                    <a:gd name="connsiteX51" fmla="*/ 376006 w 2063750"/>
                    <a:gd name="connsiteY51" fmla="*/ 890189 h 1291987"/>
                    <a:gd name="connsiteX52" fmla="*/ 166198 w 2063750"/>
                    <a:gd name="connsiteY52" fmla="*/ 890189 h 1291987"/>
                    <a:gd name="connsiteX53" fmla="*/ 215872 w 2063750"/>
                    <a:gd name="connsiteY53" fmla="*/ 1235390 h 1291987"/>
                    <a:gd name="connsiteX54" fmla="*/ 260820 w 2063750"/>
                    <a:gd name="connsiteY54" fmla="*/ 1235390 h 1291987"/>
                    <a:gd name="connsiteX55" fmla="*/ 234552 w 2063750"/>
                    <a:gd name="connsiteY55" fmla="*/ 890189 h 1291987"/>
                    <a:gd name="connsiteX56" fmla="*/ 1861752 w 2063750"/>
                    <a:gd name="connsiteY56" fmla="*/ 462358 h 1291987"/>
                    <a:gd name="connsiteX57" fmla="*/ 1834094 w 2063750"/>
                    <a:gd name="connsiteY57" fmla="*/ 825816 h 1291987"/>
                    <a:gd name="connsiteX58" fmla="*/ 1906814 w 2063750"/>
                    <a:gd name="connsiteY58" fmla="*/ 825816 h 1291987"/>
                    <a:gd name="connsiteX59" fmla="*/ 1959116 w 2063750"/>
                    <a:gd name="connsiteY59" fmla="*/ 462358 h 1291987"/>
                    <a:gd name="connsiteX60" fmla="*/ 1732045 w 2063750"/>
                    <a:gd name="connsiteY60" fmla="*/ 462358 h 1291987"/>
                    <a:gd name="connsiteX61" fmla="*/ 1702500 w 2063750"/>
                    <a:gd name="connsiteY61" fmla="*/ 825816 h 1291987"/>
                    <a:gd name="connsiteX62" fmla="*/ 1788762 w 2063750"/>
                    <a:gd name="connsiteY62" fmla="*/ 825816 h 1291987"/>
                    <a:gd name="connsiteX63" fmla="*/ 1816420 w 2063750"/>
                    <a:gd name="connsiteY63" fmla="*/ 462358 h 1291987"/>
                    <a:gd name="connsiteX64" fmla="*/ 1590996 w 2063750"/>
                    <a:gd name="connsiteY64" fmla="*/ 462358 h 1291987"/>
                    <a:gd name="connsiteX65" fmla="*/ 1569143 w 2063750"/>
                    <a:gd name="connsiteY65" fmla="*/ 825816 h 1291987"/>
                    <a:gd name="connsiteX66" fmla="*/ 1656902 w 2063750"/>
                    <a:gd name="connsiteY66" fmla="*/ 825816 h 1291987"/>
                    <a:gd name="connsiteX67" fmla="*/ 1682746 w 2063750"/>
                    <a:gd name="connsiteY67" fmla="*/ 462358 h 1291987"/>
                    <a:gd name="connsiteX68" fmla="*/ 1458881 w 2063750"/>
                    <a:gd name="connsiteY68" fmla="*/ 462358 h 1291987"/>
                    <a:gd name="connsiteX69" fmla="*/ 1440440 w 2063750"/>
                    <a:gd name="connsiteY69" fmla="*/ 825816 h 1291987"/>
                    <a:gd name="connsiteX70" fmla="*/ 1527096 w 2063750"/>
                    <a:gd name="connsiteY70" fmla="*/ 825816 h 1291987"/>
                    <a:gd name="connsiteX71" fmla="*/ 1545536 w 2063750"/>
                    <a:gd name="connsiteY71" fmla="*/ 462358 h 1291987"/>
                    <a:gd name="connsiteX72" fmla="*/ 1320913 w 2063750"/>
                    <a:gd name="connsiteY72" fmla="*/ 462358 h 1291987"/>
                    <a:gd name="connsiteX73" fmla="*/ 1310984 w 2063750"/>
                    <a:gd name="connsiteY73" fmla="*/ 825816 h 1291987"/>
                    <a:gd name="connsiteX74" fmla="*/ 1398001 w 2063750"/>
                    <a:gd name="connsiteY74" fmla="*/ 825816 h 1291987"/>
                    <a:gd name="connsiteX75" fmla="*/ 1412998 w 2063750"/>
                    <a:gd name="connsiteY75" fmla="*/ 462358 h 1291987"/>
                    <a:gd name="connsiteX76" fmla="*/ 1188950 w 2063750"/>
                    <a:gd name="connsiteY76" fmla="*/ 462358 h 1291987"/>
                    <a:gd name="connsiteX77" fmla="*/ 1183602 w 2063750"/>
                    <a:gd name="connsiteY77" fmla="*/ 825816 h 1291987"/>
                    <a:gd name="connsiteX78" fmla="*/ 1272233 w 2063750"/>
                    <a:gd name="connsiteY78" fmla="*/ 825816 h 1291987"/>
                    <a:gd name="connsiteX79" fmla="*/ 1279016 w 2063750"/>
                    <a:gd name="connsiteY79" fmla="*/ 462358 h 1291987"/>
                    <a:gd name="connsiteX80" fmla="*/ 1056396 w 2063750"/>
                    <a:gd name="connsiteY80" fmla="*/ 462358 h 1291987"/>
                    <a:gd name="connsiteX81" fmla="*/ 1056396 w 2063750"/>
                    <a:gd name="connsiteY81" fmla="*/ 825816 h 1291987"/>
                    <a:gd name="connsiteX82" fmla="*/ 1142905 w 2063750"/>
                    <a:gd name="connsiteY82" fmla="*/ 825816 h 1291987"/>
                    <a:gd name="connsiteX83" fmla="*/ 1144950 w 2063750"/>
                    <a:gd name="connsiteY83" fmla="*/ 462358 h 1291987"/>
                    <a:gd name="connsiteX84" fmla="*/ 920219 w 2063750"/>
                    <a:gd name="connsiteY84" fmla="*/ 462358 h 1291987"/>
                    <a:gd name="connsiteX85" fmla="*/ 922264 w 2063750"/>
                    <a:gd name="connsiteY85" fmla="*/ 825816 h 1291987"/>
                    <a:gd name="connsiteX86" fmla="*/ 1010677 w 2063750"/>
                    <a:gd name="connsiteY86" fmla="*/ 825816 h 1291987"/>
                    <a:gd name="connsiteX87" fmla="*/ 1010677 w 2063750"/>
                    <a:gd name="connsiteY87" fmla="*/ 462358 h 1291987"/>
                    <a:gd name="connsiteX88" fmla="*/ 788921 w 2063750"/>
                    <a:gd name="connsiteY88" fmla="*/ 462358 h 1291987"/>
                    <a:gd name="connsiteX89" fmla="*/ 795705 w 2063750"/>
                    <a:gd name="connsiteY89" fmla="*/ 825816 h 1291987"/>
                    <a:gd name="connsiteX90" fmla="*/ 881567 w 2063750"/>
                    <a:gd name="connsiteY90" fmla="*/ 825816 h 1291987"/>
                    <a:gd name="connsiteX91" fmla="*/ 876219 w 2063750"/>
                    <a:gd name="connsiteY91" fmla="*/ 462358 h 1291987"/>
                    <a:gd name="connsiteX92" fmla="*/ 655024 w 2063750"/>
                    <a:gd name="connsiteY92" fmla="*/ 462358 h 1291987"/>
                    <a:gd name="connsiteX93" fmla="*/ 670021 w 2063750"/>
                    <a:gd name="connsiteY93" fmla="*/ 825816 h 1291987"/>
                    <a:gd name="connsiteX94" fmla="*/ 756953 w 2063750"/>
                    <a:gd name="connsiteY94" fmla="*/ 825816 h 1291987"/>
                    <a:gd name="connsiteX95" fmla="*/ 747024 w 2063750"/>
                    <a:gd name="connsiteY95" fmla="*/ 462358 h 1291987"/>
                    <a:gd name="connsiteX96" fmla="*/ 527430 w 2063750"/>
                    <a:gd name="connsiteY96" fmla="*/ 462358 h 1291987"/>
                    <a:gd name="connsiteX97" fmla="*/ 545869 w 2063750"/>
                    <a:gd name="connsiteY97" fmla="*/ 825816 h 1291987"/>
                    <a:gd name="connsiteX98" fmla="*/ 627582 w 2063750"/>
                    <a:gd name="connsiteY98" fmla="*/ 825816 h 1291987"/>
                    <a:gd name="connsiteX99" fmla="*/ 609141 w 2063750"/>
                    <a:gd name="connsiteY99" fmla="*/ 462358 h 1291987"/>
                    <a:gd name="connsiteX100" fmla="*/ 390529 w 2063750"/>
                    <a:gd name="connsiteY100" fmla="*/ 462358 h 1291987"/>
                    <a:gd name="connsiteX101" fmla="*/ 416372 w 2063750"/>
                    <a:gd name="connsiteY101" fmla="*/ 825816 h 1291987"/>
                    <a:gd name="connsiteX102" fmla="*/ 503822 w 2063750"/>
                    <a:gd name="connsiteY102" fmla="*/ 825816 h 1291987"/>
                    <a:gd name="connsiteX103" fmla="*/ 481969 w 2063750"/>
                    <a:gd name="connsiteY103" fmla="*/ 462358 h 1291987"/>
                    <a:gd name="connsiteX104" fmla="*/ 247329 w 2063750"/>
                    <a:gd name="connsiteY104" fmla="*/ 462358 h 1291987"/>
                    <a:gd name="connsiteX105" fmla="*/ 274986 w 2063750"/>
                    <a:gd name="connsiteY105" fmla="*/ 825816 h 1291987"/>
                    <a:gd name="connsiteX106" fmla="*/ 370774 w 2063750"/>
                    <a:gd name="connsiteY106" fmla="*/ 825816 h 1291987"/>
                    <a:gd name="connsiteX107" fmla="*/ 341229 w 2063750"/>
                    <a:gd name="connsiteY107" fmla="*/ 462358 h 1291987"/>
                    <a:gd name="connsiteX108" fmla="*/ 104632 w 2063750"/>
                    <a:gd name="connsiteY108" fmla="*/ 462358 h 1291987"/>
                    <a:gd name="connsiteX109" fmla="*/ 156934 w 2063750"/>
                    <a:gd name="connsiteY109" fmla="*/ 825816 h 1291987"/>
                    <a:gd name="connsiteX110" fmla="*/ 229653 w 2063750"/>
                    <a:gd name="connsiteY110" fmla="*/ 825816 h 1291987"/>
                    <a:gd name="connsiteX111" fmla="*/ 201996 w 2063750"/>
                    <a:gd name="connsiteY111" fmla="*/ 462358 h 1291987"/>
                    <a:gd name="connsiteX112" fmla="*/ 0 w 2063750"/>
                    <a:gd name="connsiteY112" fmla="*/ 0 h 1291987"/>
                    <a:gd name="connsiteX113" fmla="*/ 38099 w 2063750"/>
                    <a:gd name="connsiteY113" fmla="*/ 0 h 1291987"/>
                    <a:gd name="connsiteX114" fmla="*/ 95940 w 2063750"/>
                    <a:gd name="connsiteY114" fmla="*/ 401953 h 1291987"/>
                    <a:gd name="connsiteX115" fmla="*/ 197399 w 2063750"/>
                    <a:gd name="connsiteY115" fmla="*/ 401953 h 1291987"/>
                    <a:gd name="connsiteX116" fmla="*/ 168635 w 2063750"/>
                    <a:gd name="connsiteY116" fmla="*/ 23944 h 1291987"/>
                    <a:gd name="connsiteX117" fmla="*/ 213967 w 2063750"/>
                    <a:gd name="connsiteY117" fmla="*/ 23944 h 1291987"/>
                    <a:gd name="connsiteX118" fmla="*/ 242732 w 2063750"/>
                    <a:gd name="connsiteY118" fmla="*/ 401953 h 1291987"/>
                    <a:gd name="connsiteX119" fmla="*/ 336319 w 2063750"/>
                    <a:gd name="connsiteY119" fmla="*/ 401953 h 1291987"/>
                    <a:gd name="connsiteX120" fmla="*/ 305592 w 2063750"/>
                    <a:gd name="connsiteY120" fmla="*/ 23946 h 1291987"/>
                    <a:gd name="connsiteX121" fmla="*/ 359355 w 2063750"/>
                    <a:gd name="connsiteY121" fmla="*/ 23946 h 1291987"/>
                    <a:gd name="connsiteX122" fmla="*/ 386233 w 2063750"/>
                    <a:gd name="connsiteY122" fmla="*/ 401953 h 1291987"/>
                    <a:gd name="connsiteX123" fmla="*/ 478337 w 2063750"/>
                    <a:gd name="connsiteY123" fmla="*/ 401953 h 1291987"/>
                    <a:gd name="connsiteX124" fmla="*/ 455610 w 2063750"/>
                    <a:gd name="connsiteY124" fmla="*/ 23946 h 1291987"/>
                    <a:gd name="connsiteX125" fmla="*/ 505187 w 2063750"/>
                    <a:gd name="connsiteY125" fmla="*/ 23946 h 1291987"/>
                    <a:gd name="connsiteX126" fmla="*/ 524365 w 2063750"/>
                    <a:gd name="connsiteY126" fmla="*/ 401953 h 1291987"/>
                    <a:gd name="connsiteX127" fmla="*/ 606076 w 2063750"/>
                    <a:gd name="connsiteY127" fmla="*/ 401953 h 1291987"/>
                    <a:gd name="connsiteX128" fmla="*/ 586897 w 2063750"/>
                    <a:gd name="connsiteY128" fmla="*/ 23945 h 1291987"/>
                    <a:gd name="connsiteX129" fmla="*/ 636934 w 2063750"/>
                    <a:gd name="connsiteY129" fmla="*/ 23945 h 1291987"/>
                    <a:gd name="connsiteX130" fmla="*/ 652531 w 2063750"/>
                    <a:gd name="connsiteY130" fmla="*/ 401953 h 1291987"/>
                    <a:gd name="connsiteX131" fmla="*/ 745374 w 2063750"/>
                    <a:gd name="connsiteY131" fmla="*/ 401953 h 1291987"/>
                    <a:gd name="connsiteX132" fmla="*/ 735048 w 2063750"/>
                    <a:gd name="connsiteY132" fmla="*/ 23946 h 1291987"/>
                    <a:gd name="connsiteX133" fmla="*/ 780739 w 2063750"/>
                    <a:gd name="connsiteY133" fmla="*/ 23946 h 1291987"/>
                    <a:gd name="connsiteX134" fmla="*/ 787794 w 2063750"/>
                    <a:gd name="connsiteY134" fmla="*/ 401953 h 1291987"/>
                    <a:gd name="connsiteX135" fmla="*/ 875330 w 2063750"/>
                    <a:gd name="connsiteY135" fmla="*/ 401953 h 1291987"/>
                    <a:gd name="connsiteX136" fmla="*/ 869769 w 2063750"/>
                    <a:gd name="connsiteY136" fmla="*/ 23947 h 1291987"/>
                    <a:gd name="connsiteX137" fmla="*/ 917753 w 2063750"/>
                    <a:gd name="connsiteY137" fmla="*/ 23947 h 1291987"/>
                    <a:gd name="connsiteX138" fmla="*/ 919880 w 2063750"/>
                    <a:gd name="connsiteY138" fmla="*/ 401953 h 1291987"/>
                    <a:gd name="connsiteX139" fmla="*/ 1010677 w 2063750"/>
                    <a:gd name="connsiteY139" fmla="*/ 401953 h 1291987"/>
                    <a:gd name="connsiteX140" fmla="*/ 1010677 w 2063750"/>
                    <a:gd name="connsiteY140" fmla="*/ 7618 h 1291987"/>
                    <a:gd name="connsiteX141" fmla="*/ 1056396 w 2063750"/>
                    <a:gd name="connsiteY141" fmla="*/ 7618 h 1291987"/>
                    <a:gd name="connsiteX142" fmla="*/ 1056396 w 2063750"/>
                    <a:gd name="connsiteY142" fmla="*/ 401953 h 1291987"/>
                    <a:gd name="connsiteX143" fmla="*/ 1145290 w 2063750"/>
                    <a:gd name="connsiteY143" fmla="*/ 401953 h 1291987"/>
                    <a:gd name="connsiteX144" fmla="*/ 1147416 w 2063750"/>
                    <a:gd name="connsiteY144" fmla="*/ 23947 h 1291987"/>
                    <a:gd name="connsiteX145" fmla="*/ 1195400 w 2063750"/>
                    <a:gd name="connsiteY145" fmla="*/ 23947 h 1291987"/>
                    <a:gd name="connsiteX146" fmla="*/ 1189839 w 2063750"/>
                    <a:gd name="connsiteY146" fmla="*/ 401953 h 1291987"/>
                    <a:gd name="connsiteX147" fmla="*/ 1280144 w 2063750"/>
                    <a:gd name="connsiteY147" fmla="*/ 401953 h 1291987"/>
                    <a:gd name="connsiteX148" fmla="*/ 1287199 w 2063750"/>
                    <a:gd name="connsiteY148" fmla="*/ 23946 h 1291987"/>
                    <a:gd name="connsiteX149" fmla="*/ 1332889 w 2063750"/>
                    <a:gd name="connsiteY149" fmla="*/ 23946 h 1291987"/>
                    <a:gd name="connsiteX150" fmla="*/ 1322563 w 2063750"/>
                    <a:gd name="connsiteY150" fmla="*/ 401953 h 1291987"/>
                    <a:gd name="connsiteX151" fmla="*/ 1415491 w 2063750"/>
                    <a:gd name="connsiteY151" fmla="*/ 401953 h 1291987"/>
                    <a:gd name="connsiteX152" fmla="*/ 1431088 w 2063750"/>
                    <a:gd name="connsiteY152" fmla="*/ 23945 h 1291987"/>
                    <a:gd name="connsiteX153" fmla="*/ 1481125 w 2063750"/>
                    <a:gd name="connsiteY153" fmla="*/ 23945 h 1291987"/>
                    <a:gd name="connsiteX154" fmla="*/ 1461946 w 2063750"/>
                    <a:gd name="connsiteY154" fmla="*/ 401953 h 1291987"/>
                    <a:gd name="connsiteX155" fmla="*/ 1548601 w 2063750"/>
                    <a:gd name="connsiteY155" fmla="*/ 401953 h 1291987"/>
                    <a:gd name="connsiteX156" fmla="*/ 1567779 w 2063750"/>
                    <a:gd name="connsiteY156" fmla="*/ 23946 h 1291987"/>
                    <a:gd name="connsiteX157" fmla="*/ 1617355 w 2063750"/>
                    <a:gd name="connsiteY157" fmla="*/ 23946 h 1291987"/>
                    <a:gd name="connsiteX158" fmla="*/ 1594628 w 2063750"/>
                    <a:gd name="connsiteY158" fmla="*/ 401953 h 1291987"/>
                    <a:gd name="connsiteX159" fmla="*/ 1687041 w 2063750"/>
                    <a:gd name="connsiteY159" fmla="*/ 401953 h 1291987"/>
                    <a:gd name="connsiteX160" fmla="*/ 1713919 w 2063750"/>
                    <a:gd name="connsiteY160" fmla="*/ 23946 h 1291987"/>
                    <a:gd name="connsiteX161" fmla="*/ 1767682 w 2063750"/>
                    <a:gd name="connsiteY161" fmla="*/ 23946 h 1291987"/>
                    <a:gd name="connsiteX162" fmla="*/ 1736955 w 2063750"/>
                    <a:gd name="connsiteY162" fmla="*/ 401953 h 1291987"/>
                    <a:gd name="connsiteX163" fmla="*/ 1821016 w 2063750"/>
                    <a:gd name="connsiteY163" fmla="*/ 401953 h 1291987"/>
                    <a:gd name="connsiteX164" fmla="*/ 1849781 w 2063750"/>
                    <a:gd name="connsiteY164" fmla="*/ 23945 h 1291987"/>
                    <a:gd name="connsiteX165" fmla="*/ 1895113 w 2063750"/>
                    <a:gd name="connsiteY165" fmla="*/ 23945 h 1291987"/>
                    <a:gd name="connsiteX166" fmla="*/ 1866348 w 2063750"/>
                    <a:gd name="connsiteY166" fmla="*/ 401953 h 1291987"/>
                    <a:gd name="connsiteX167" fmla="*/ 1967808 w 2063750"/>
                    <a:gd name="connsiteY167" fmla="*/ 401953 h 1291987"/>
                    <a:gd name="connsiteX168" fmla="*/ 2025649 w 2063750"/>
                    <a:gd name="connsiteY168" fmla="*/ 0 h 1291987"/>
                    <a:gd name="connsiteX169" fmla="*/ 2063750 w 2063750"/>
                    <a:gd name="connsiteY169" fmla="*/ 0 h 1291987"/>
                    <a:gd name="connsiteX170" fmla="*/ 1885331 w 2063750"/>
                    <a:gd name="connsiteY170" fmla="*/ 1239878 h 1291987"/>
                    <a:gd name="connsiteX171" fmla="*/ 1886347 w 2063750"/>
                    <a:gd name="connsiteY171" fmla="*/ 1240894 h 1291987"/>
                    <a:gd name="connsiteX172" fmla="*/ 1886347 w 2063750"/>
                    <a:gd name="connsiteY172" fmla="*/ 1262678 h 1291987"/>
                    <a:gd name="connsiteX173" fmla="*/ 1857038 w 2063750"/>
                    <a:gd name="connsiteY173" fmla="*/ 1291987 h 1291987"/>
                    <a:gd name="connsiteX174" fmla="*/ 206710 w 2063750"/>
                    <a:gd name="connsiteY174" fmla="*/ 1291987 h 1291987"/>
                    <a:gd name="connsiteX175" fmla="*/ 177401 w 2063750"/>
                    <a:gd name="connsiteY175" fmla="*/ 1262678 h 1291987"/>
                    <a:gd name="connsiteX176" fmla="*/ 177401 w 2063750"/>
                    <a:gd name="connsiteY176" fmla="*/ 1240894 h 1291987"/>
                    <a:gd name="connsiteX177" fmla="*/ 178419 w 2063750"/>
                    <a:gd name="connsiteY177" fmla="*/ 1239877 h 1291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</a:cxnLst>
                  <a:rect l="l" t="t" r="r" b="b"/>
                  <a:pathLst>
                    <a:path w="2063750" h="1291987">
                      <a:moveTo>
                        <a:pt x="1829196" y="890189"/>
                      </a:moveTo>
                      <a:lnTo>
                        <a:pt x="1802927" y="1235390"/>
                      </a:lnTo>
                      <a:lnTo>
                        <a:pt x="1847876" y="1235390"/>
                      </a:lnTo>
                      <a:lnTo>
                        <a:pt x="1897551" y="890189"/>
                      </a:lnTo>
                      <a:close/>
                      <a:moveTo>
                        <a:pt x="1697268" y="890189"/>
                      </a:moveTo>
                      <a:lnTo>
                        <a:pt x="1669207" y="1235390"/>
                      </a:lnTo>
                      <a:lnTo>
                        <a:pt x="1757595" y="1235390"/>
                      </a:lnTo>
                      <a:lnTo>
                        <a:pt x="1783864" y="890189"/>
                      </a:lnTo>
                      <a:close/>
                      <a:moveTo>
                        <a:pt x="1565273" y="890189"/>
                      </a:moveTo>
                      <a:lnTo>
                        <a:pt x="1544518" y="1235390"/>
                      </a:lnTo>
                      <a:lnTo>
                        <a:pt x="1627779" y="1235390"/>
                      </a:lnTo>
                      <a:lnTo>
                        <a:pt x="1652325" y="890189"/>
                      </a:lnTo>
                      <a:close/>
                      <a:moveTo>
                        <a:pt x="1437174" y="890189"/>
                      </a:moveTo>
                      <a:lnTo>
                        <a:pt x="1419659" y="1235390"/>
                      </a:lnTo>
                      <a:lnTo>
                        <a:pt x="1506316" y="1235390"/>
                      </a:lnTo>
                      <a:lnTo>
                        <a:pt x="1523830" y="890189"/>
                      </a:lnTo>
                      <a:close/>
                      <a:moveTo>
                        <a:pt x="1309226" y="890189"/>
                      </a:moveTo>
                      <a:lnTo>
                        <a:pt x="1299796" y="1235390"/>
                      </a:lnTo>
                      <a:lnTo>
                        <a:pt x="1381101" y="1235390"/>
                      </a:lnTo>
                      <a:lnTo>
                        <a:pt x="1395345" y="890189"/>
                      </a:lnTo>
                      <a:close/>
                      <a:moveTo>
                        <a:pt x="1182655" y="890189"/>
                      </a:moveTo>
                      <a:lnTo>
                        <a:pt x="1177576" y="1235390"/>
                      </a:lnTo>
                      <a:lnTo>
                        <a:pt x="1264588" y="1235390"/>
                      </a:lnTo>
                      <a:lnTo>
                        <a:pt x="1271031" y="890189"/>
                      </a:lnTo>
                      <a:close/>
                      <a:moveTo>
                        <a:pt x="1056396" y="890189"/>
                      </a:moveTo>
                      <a:lnTo>
                        <a:pt x="1056396" y="1235390"/>
                      </a:lnTo>
                      <a:lnTo>
                        <a:pt x="1140601" y="1235390"/>
                      </a:lnTo>
                      <a:lnTo>
                        <a:pt x="1142543" y="890189"/>
                      </a:lnTo>
                      <a:close/>
                      <a:moveTo>
                        <a:pt x="922626" y="890189"/>
                      </a:moveTo>
                      <a:lnTo>
                        <a:pt x="924568" y="1235390"/>
                      </a:lnTo>
                      <a:lnTo>
                        <a:pt x="1010677" y="1235390"/>
                      </a:lnTo>
                      <a:lnTo>
                        <a:pt x="1010677" y="890189"/>
                      </a:lnTo>
                      <a:close/>
                      <a:moveTo>
                        <a:pt x="796906" y="890189"/>
                      </a:moveTo>
                      <a:lnTo>
                        <a:pt x="803349" y="1235390"/>
                      </a:lnTo>
                      <a:lnTo>
                        <a:pt x="887593" y="1235390"/>
                      </a:lnTo>
                      <a:lnTo>
                        <a:pt x="882514" y="890189"/>
                      </a:lnTo>
                      <a:close/>
                      <a:moveTo>
                        <a:pt x="672677" y="890189"/>
                      </a:moveTo>
                      <a:lnTo>
                        <a:pt x="686921" y="1235390"/>
                      </a:lnTo>
                      <a:lnTo>
                        <a:pt x="768141" y="1235390"/>
                      </a:lnTo>
                      <a:lnTo>
                        <a:pt x="758711" y="890189"/>
                      </a:lnTo>
                      <a:close/>
                      <a:moveTo>
                        <a:pt x="549135" y="890189"/>
                      </a:moveTo>
                      <a:lnTo>
                        <a:pt x="566649" y="1235390"/>
                      </a:lnTo>
                      <a:lnTo>
                        <a:pt x="648363" y="1235390"/>
                      </a:lnTo>
                      <a:lnTo>
                        <a:pt x="630848" y="890189"/>
                      </a:lnTo>
                      <a:close/>
                      <a:moveTo>
                        <a:pt x="420950" y="890189"/>
                      </a:moveTo>
                      <a:lnTo>
                        <a:pt x="445495" y="1235390"/>
                      </a:lnTo>
                      <a:lnTo>
                        <a:pt x="528447" y="1235390"/>
                      </a:lnTo>
                      <a:lnTo>
                        <a:pt x="507692" y="890189"/>
                      </a:lnTo>
                      <a:close/>
                      <a:moveTo>
                        <a:pt x="279884" y="890189"/>
                      </a:moveTo>
                      <a:lnTo>
                        <a:pt x="306153" y="1235390"/>
                      </a:lnTo>
                      <a:lnTo>
                        <a:pt x="404067" y="1235390"/>
                      </a:lnTo>
                      <a:lnTo>
                        <a:pt x="376006" y="890189"/>
                      </a:lnTo>
                      <a:close/>
                      <a:moveTo>
                        <a:pt x="166198" y="890189"/>
                      </a:moveTo>
                      <a:lnTo>
                        <a:pt x="215872" y="1235390"/>
                      </a:lnTo>
                      <a:lnTo>
                        <a:pt x="260820" y="1235390"/>
                      </a:lnTo>
                      <a:lnTo>
                        <a:pt x="234552" y="890189"/>
                      </a:lnTo>
                      <a:close/>
                      <a:moveTo>
                        <a:pt x="1861752" y="462358"/>
                      </a:moveTo>
                      <a:lnTo>
                        <a:pt x="1834094" y="825816"/>
                      </a:lnTo>
                      <a:lnTo>
                        <a:pt x="1906814" y="825816"/>
                      </a:lnTo>
                      <a:lnTo>
                        <a:pt x="1959116" y="462358"/>
                      </a:lnTo>
                      <a:close/>
                      <a:moveTo>
                        <a:pt x="1732045" y="462358"/>
                      </a:moveTo>
                      <a:lnTo>
                        <a:pt x="1702500" y="825816"/>
                      </a:lnTo>
                      <a:lnTo>
                        <a:pt x="1788762" y="825816"/>
                      </a:lnTo>
                      <a:lnTo>
                        <a:pt x="1816420" y="462358"/>
                      </a:lnTo>
                      <a:close/>
                      <a:moveTo>
                        <a:pt x="1590996" y="462358"/>
                      </a:moveTo>
                      <a:lnTo>
                        <a:pt x="1569143" y="825816"/>
                      </a:lnTo>
                      <a:lnTo>
                        <a:pt x="1656902" y="825816"/>
                      </a:lnTo>
                      <a:lnTo>
                        <a:pt x="1682746" y="462358"/>
                      </a:lnTo>
                      <a:close/>
                      <a:moveTo>
                        <a:pt x="1458881" y="462358"/>
                      </a:moveTo>
                      <a:lnTo>
                        <a:pt x="1440440" y="825816"/>
                      </a:lnTo>
                      <a:lnTo>
                        <a:pt x="1527096" y="825816"/>
                      </a:lnTo>
                      <a:lnTo>
                        <a:pt x="1545536" y="462358"/>
                      </a:lnTo>
                      <a:close/>
                      <a:moveTo>
                        <a:pt x="1320913" y="462358"/>
                      </a:moveTo>
                      <a:lnTo>
                        <a:pt x="1310984" y="825816"/>
                      </a:lnTo>
                      <a:lnTo>
                        <a:pt x="1398001" y="825816"/>
                      </a:lnTo>
                      <a:lnTo>
                        <a:pt x="1412998" y="462358"/>
                      </a:lnTo>
                      <a:close/>
                      <a:moveTo>
                        <a:pt x="1188950" y="462358"/>
                      </a:moveTo>
                      <a:lnTo>
                        <a:pt x="1183602" y="825816"/>
                      </a:lnTo>
                      <a:lnTo>
                        <a:pt x="1272233" y="825816"/>
                      </a:lnTo>
                      <a:lnTo>
                        <a:pt x="1279016" y="462358"/>
                      </a:lnTo>
                      <a:close/>
                      <a:moveTo>
                        <a:pt x="1056396" y="462358"/>
                      </a:moveTo>
                      <a:lnTo>
                        <a:pt x="1056396" y="825816"/>
                      </a:lnTo>
                      <a:lnTo>
                        <a:pt x="1142905" y="825816"/>
                      </a:lnTo>
                      <a:lnTo>
                        <a:pt x="1144950" y="462358"/>
                      </a:lnTo>
                      <a:close/>
                      <a:moveTo>
                        <a:pt x="920219" y="462358"/>
                      </a:moveTo>
                      <a:lnTo>
                        <a:pt x="922264" y="825816"/>
                      </a:lnTo>
                      <a:lnTo>
                        <a:pt x="1010677" y="825816"/>
                      </a:lnTo>
                      <a:lnTo>
                        <a:pt x="1010677" y="462358"/>
                      </a:lnTo>
                      <a:close/>
                      <a:moveTo>
                        <a:pt x="788921" y="462358"/>
                      </a:moveTo>
                      <a:lnTo>
                        <a:pt x="795705" y="825816"/>
                      </a:lnTo>
                      <a:lnTo>
                        <a:pt x="881567" y="825816"/>
                      </a:lnTo>
                      <a:lnTo>
                        <a:pt x="876219" y="462358"/>
                      </a:lnTo>
                      <a:close/>
                      <a:moveTo>
                        <a:pt x="655024" y="462358"/>
                      </a:moveTo>
                      <a:lnTo>
                        <a:pt x="670021" y="825816"/>
                      </a:lnTo>
                      <a:lnTo>
                        <a:pt x="756953" y="825816"/>
                      </a:lnTo>
                      <a:lnTo>
                        <a:pt x="747024" y="462358"/>
                      </a:lnTo>
                      <a:close/>
                      <a:moveTo>
                        <a:pt x="527430" y="462358"/>
                      </a:moveTo>
                      <a:lnTo>
                        <a:pt x="545869" y="825816"/>
                      </a:lnTo>
                      <a:lnTo>
                        <a:pt x="627582" y="825816"/>
                      </a:lnTo>
                      <a:lnTo>
                        <a:pt x="609141" y="462358"/>
                      </a:lnTo>
                      <a:close/>
                      <a:moveTo>
                        <a:pt x="390529" y="462358"/>
                      </a:moveTo>
                      <a:lnTo>
                        <a:pt x="416372" y="825816"/>
                      </a:lnTo>
                      <a:lnTo>
                        <a:pt x="503822" y="825816"/>
                      </a:lnTo>
                      <a:lnTo>
                        <a:pt x="481969" y="462358"/>
                      </a:lnTo>
                      <a:close/>
                      <a:moveTo>
                        <a:pt x="247329" y="462358"/>
                      </a:moveTo>
                      <a:lnTo>
                        <a:pt x="274986" y="825816"/>
                      </a:lnTo>
                      <a:lnTo>
                        <a:pt x="370774" y="825816"/>
                      </a:lnTo>
                      <a:lnTo>
                        <a:pt x="341229" y="462358"/>
                      </a:lnTo>
                      <a:close/>
                      <a:moveTo>
                        <a:pt x="104632" y="462358"/>
                      </a:moveTo>
                      <a:lnTo>
                        <a:pt x="156934" y="825816"/>
                      </a:lnTo>
                      <a:lnTo>
                        <a:pt x="229653" y="825816"/>
                      </a:lnTo>
                      <a:lnTo>
                        <a:pt x="201996" y="462358"/>
                      </a:lnTo>
                      <a:close/>
                      <a:moveTo>
                        <a:pt x="0" y="0"/>
                      </a:moveTo>
                      <a:lnTo>
                        <a:pt x="38099" y="0"/>
                      </a:lnTo>
                      <a:lnTo>
                        <a:pt x="95940" y="401953"/>
                      </a:lnTo>
                      <a:lnTo>
                        <a:pt x="197399" y="401953"/>
                      </a:lnTo>
                      <a:lnTo>
                        <a:pt x="168635" y="23944"/>
                      </a:lnTo>
                      <a:lnTo>
                        <a:pt x="213967" y="23944"/>
                      </a:lnTo>
                      <a:lnTo>
                        <a:pt x="242732" y="401953"/>
                      </a:lnTo>
                      <a:lnTo>
                        <a:pt x="336319" y="401953"/>
                      </a:lnTo>
                      <a:lnTo>
                        <a:pt x="305592" y="23946"/>
                      </a:lnTo>
                      <a:lnTo>
                        <a:pt x="359355" y="23946"/>
                      </a:lnTo>
                      <a:lnTo>
                        <a:pt x="386233" y="401953"/>
                      </a:lnTo>
                      <a:lnTo>
                        <a:pt x="478337" y="401953"/>
                      </a:lnTo>
                      <a:lnTo>
                        <a:pt x="455610" y="23946"/>
                      </a:lnTo>
                      <a:lnTo>
                        <a:pt x="505187" y="23946"/>
                      </a:lnTo>
                      <a:lnTo>
                        <a:pt x="524365" y="401953"/>
                      </a:lnTo>
                      <a:lnTo>
                        <a:pt x="606076" y="401953"/>
                      </a:lnTo>
                      <a:lnTo>
                        <a:pt x="586897" y="23945"/>
                      </a:lnTo>
                      <a:lnTo>
                        <a:pt x="636934" y="23945"/>
                      </a:lnTo>
                      <a:lnTo>
                        <a:pt x="652531" y="401953"/>
                      </a:lnTo>
                      <a:lnTo>
                        <a:pt x="745374" y="401953"/>
                      </a:lnTo>
                      <a:lnTo>
                        <a:pt x="735048" y="23946"/>
                      </a:lnTo>
                      <a:lnTo>
                        <a:pt x="780739" y="23946"/>
                      </a:lnTo>
                      <a:lnTo>
                        <a:pt x="787794" y="401953"/>
                      </a:lnTo>
                      <a:lnTo>
                        <a:pt x="875330" y="401953"/>
                      </a:lnTo>
                      <a:lnTo>
                        <a:pt x="869769" y="23947"/>
                      </a:lnTo>
                      <a:lnTo>
                        <a:pt x="917753" y="23947"/>
                      </a:lnTo>
                      <a:lnTo>
                        <a:pt x="919880" y="401953"/>
                      </a:lnTo>
                      <a:lnTo>
                        <a:pt x="1010677" y="401953"/>
                      </a:lnTo>
                      <a:lnTo>
                        <a:pt x="1010677" y="7618"/>
                      </a:lnTo>
                      <a:lnTo>
                        <a:pt x="1056396" y="7618"/>
                      </a:lnTo>
                      <a:lnTo>
                        <a:pt x="1056396" y="401953"/>
                      </a:lnTo>
                      <a:lnTo>
                        <a:pt x="1145290" y="401953"/>
                      </a:lnTo>
                      <a:lnTo>
                        <a:pt x="1147416" y="23947"/>
                      </a:lnTo>
                      <a:lnTo>
                        <a:pt x="1195400" y="23947"/>
                      </a:lnTo>
                      <a:lnTo>
                        <a:pt x="1189839" y="401953"/>
                      </a:lnTo>
                      <a:lnTo>
                        <a:pt x="1280144" y="401953"/>
                      </a:lnTo>
                      <a:lnTo>
                        <a:pt x="1287199" y="23946"/>
                      </a:lnTo>
                      <a:lnTo>
                        <a:pt x="1332889" y="23946"/>
                      </a:lnTo>
                      <a:lnTo>
                        <a:pt x="1322563" y="401953"/>
                      </a:lnTo>
                      <a:lnTo>
                        <a:pt x="1415491" y="401953"/>
                      </a:lnTo>
                      <a:lnTo>
                        <a:pt x="1431088" y="23945"/>
                      </a:lnTo>
                      <a:lnTo>
                        <a:pt x="1481125" y="23945"/>
                      </a:lnTo>
                      <a:lnTo>
                        <a:pt x="1461946" y="401953"/>
                      </a:lnTo>
                      <a:lnTo>
                        <a:pt x="1548601" y="401953"/>
                      </a:lnTo>
                      <a:lnTo>
                        <a:pt x="1567779" y="23946"/>
                      </a:lnTo>
                      <a:lnTo>
                        <a:pt x="1617355" y="23946"/>
                      </a:lnTo>
                      <a:lnTo>
                        <a:pt x="1594628" y="401953"/>
                      </a:lnTo>
                      <a:lnTo>
                        <a:pt x="1687041" y="401953"/>
                      </a:lnTo>
                      <a:lnTo>
                        <a:pt x="1713919" y="23946"/>
                      </a:lnTo>
                      <a:lnTo>
                        <a:pt x="1767682" y="23946"/>
                      </a:lnTo>
                      <a:lnTo>
                        <a:pt x="1736955" y="401953"/>
                      </a:lnTo>
                      <a:lnTo>
                        <a:pt x="1821016" y="401953"/>
                      </a:lnTo>
                      <a:lnTo>
                        <a:pt x="1849781" y="23945"/>
                      </a:lnTo>
                      <a:lnTo>
                        <a:pt x="1895113" y="23945"/>
                      </a:lnTo>
                      <a:lnTo>
                        <a:pt x="1866348" y="401953"/>
                      </a:lnTo>
                      <a:lnTo>
                        <a:pt x="1967808" y="401953"/>
                      </a:lnTo>
                      <a:lnTo>
                        <a:pt x="2025649" y="0"/>
                      </a:lnTo>
                      <a:lnTo>
                        <a:pt x="2063750" y="0"/>
                      </a:lnTo>
                      <a:lnTo>
                        <a:pt x="1885331" y="1239878"/>
                      </a:lnTo>
                      <a:lnTo>
                        <a:pt x="1886347" y="1240894"/>
                      </a:lnTo>
                      <a:lnTo>
                        <a:pt x="1886347" y="1262678"/>
                      </a:lnTo>
                      <a:cubicBezTo>
                        <a:pt x="1886347" y="1278865"/>
                        <a:pt x="1873225" y="1291987"/>
                        <a:pt x="1857038" y="1291987"/>
                      </a:cubicBezTo>
                      <a:lnTo>
                        <a:pt x="206710" y="1291987"/>
                      </a:lnTo>
                      <a:cubicBezTo>
                        <a:pt x="190523" y="1291987"/>
                        <a:pt x="177401" y="1278865"/>
                        <a:pt x="177401" y="1262678"/>
                      </a:cubicBezTo>
                      <a:lnTo>
                        <a:pt x="177401" y="1240894"/>
                      </a:lnTo>
                      <a:lnTo>
                        <a:pt x="178419" y="123987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79" name="グループ化 1078">
                  <a:extLst>
                    <a:ext uri="{FF2B5EF4-FFF2-40B4-BE49-F238E27FC236}">
                      <a16:creationId xmlns:a16="http://schemas.microsoft.com/office/drawing/2014/main" id="{959A47BF-1C8E-4F9A-A3B0-EB9506E146CE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2196309" cy="164682"/>
                  <a:chOff x="4077492" y="1852160"/>
                  <a:chExt cx="2196309" cy="164682"/>
                </a:xfrm>
                <a:grpFill/>
              </p:grpSpPr>
              <p:grpSp>
                <p:nvGrpSpPr>
                  <p:cNvPr id="1080" name="グループ化 1079">
                    <a:extLst>
                      <a:ext uri="{FF2B5EF4-FFF2-40B4-BE49-F238E27FC236}">
                        <a16:creationId xmlns:a16="http://schemas.microsoft.com/office/drawing/2014/main" id="{59AC6D1D-3B74-4CF3-A907-A8E6008E265E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085" name="フリーフォーム: 図形 1084">
                      <a:extLst>
                        <a:ext uri="{FF2B5EF4-FFF2-40B4-BE49-F238E27FC236}">
                          <a16:creationId xmlns:a16="http://schemas.microsoft.com/office/drawing/2014/main" id="{E18A0704-DC4D-40B3-9A06-B65E4846E0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6" name="四角形: 角を丸くする 1085">
                      <a:extLst>
                        <a:ext uri="{FF2B5EF4-FFF2-40B4-BE49-F238E27FC236}">
                          <a16:creationId xmlns:a16="http://schemas.microsoft.com/office/drawing/2014/main" id="{16421187-F6BD-48A8-95AC-A1774FEE31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81" name="グループ化 1080">
                    <a:extLst>
                      <a:ext uri="{FF2B5EF4-FFF2-40B4-BE49-F238E27FC236}">
                        <a16:creationId xmlns:a16="http://schemas.microsoft.com/office/drawing/2014/main" id="{33C93F32-CB70-4D2C-A29E-A628F573045F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5425281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083" name="フリーフォーム: 図形 1082">
                      <a:extLst>
                        <a:ext uri="{FF2B5EF4-FFF2-40B4-BE49-F238E27FC236}">
                          <a16:creationId xmlns:a16="http://schemas.microsoft.com/office/drawing/2014/main" id="{9BF5BB9B-A572-4C14-83C0-462F3F3AB4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4" name="四角形: 角を丸くする 1083">
                      <a:extLst>
                        <a:ext uri="{FF2B5EF4-FFF2-40B4-BE49-F238E27FC236}">
                          <a16:creationId xmlns:a16="http://schemas.microsoft.com/office/drawing/2014/main" id="{8F472A3D-03A9-4098-853D-B047A57722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82" name="四角形: 角を丸くする 1081">
                    <a:extLst>
                      <a:ext uri="{FF2B5EF4-FFF2-40B4-BE49-F238E27FC236}">
                        <a16:creationId xmlns:a16="http://schemas.microsoft.com/office/drawing/2014/main" id="{0AB5869E-6B1B-47C6-880F-DF8E05054210}"/>
                      </a:ext>
                    </a:extLst>
                  </p:cNvPr>
                  <p:cNvSpPr/>
                  <p:nvPr/>
                </p:nvSpPr>
                <p:spPr>
                  <a:xfrm>
                    <a:off x="4102100" y="1946514"/>
                    <a:ext cx="2152650" cy="7032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59" name="グループ化 1058">
                <a:extLst>
                  <a:ext uri="{FF2B5EF4-FFF2-40B4-BE49-F238E27FC236}">
                    <a16:creationId xmlns:a16="http://schemas.microsoft.com/office/drawing/2014/main" id="{80769442-1C1D-486B-8720-51F499773E19}"/>
                  </a:ext>
                </a:extLst>
              </p:cNvPr>
              <p:cNvGrpSpPr/>
              <p:nvPr/>
            </p:nvGrpSpPr>
            <p:grpSpPr>
              <a:xfrm>
                <a:off x="662948" y="1120264"/>
                <a:ext cx="2691442" cy="2395460"/>
                <a:chOff x="-2234242" y="1154189"/>
                <a:chExt cx="2691442" cy="2395460"/>
              </a:xfrm>
            </p:grpSpPr>
            <p:grpSp>
              <p:nvGrpSpPr>
                <p:cNvPr id="1060" name="グループ化 1059">
                  <a:extLst>
                    <a:ext uri="{FF2B5EF4-FFF2-40B4-BE49-F238E27FC236}">
                      <a16:creationId xmlns:a16="http://schemas.microsoft.com/office/drawing/2014/main" id="{374F2277-A977-4EF8-8E36-4836D4CB8F44}"/>
                    </a:ext>
                  </a:extLst>
                </p:cNvPr>
                <p:cNvGrpSpPr/>
                <p:nvPr/>
              </p:nvGrpSpPr>
              <p:grpSpPr>
                <a:xfrm>
                  <a:off x="-1099246" y="1852160"/>
                  <a:ext cx="427844" cy="904346"/>
                  <a:chOff x="2094997" y="1804056"/>
                  <a:chExt cx="476250" cy="965022"/>
                </a:xfrm>
              </p:grpSpPr>
              <p:sp>
                <p:nvSpPr>
                  <p:cNvPr id="1073" name="四角形: 上の 2 つの角を丸める 1072">
                    <a:extLst>
                      <a:ext uri="{FF2B5EF4-FFF2-40B4-BE49-F238E27FC236}">
                        <a16:creationId xmlns:a16="http://schemas.microsoft.com/office/drawing/2014/main" id="{6DB8746C-ED0E-49B6-A1D4-1AE10D0F691C}"/>
                      </a:ext>
                    </a:extLst>
                  </p:cNvPr>
                  <p:cNvSpPr/>
                  <p:nvPr/>
                </p:nvSpPr>
                <p:spPr>
                  <a:xfrm>
                    <a:off x="2209980" y="2365040"/>
                    <a:ext cx="246282" cy="363864"/>
                  </a:xfrm>
                  <a:prstGeom prst="round2Same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4" name="正方形/長方形 1073">
                    <a:extLst>
                      <a:ext uri="{FF2B5EF4-FFF2-40B4-BE49-F238E27FC236}">
                        <a16:creationId xmlns:a16="http://schemas.microsoft.com/office/drawing/2014/main" id="{143AEF39-11A6-4CB9-8C1F-95B5EA6599CC}"/>
                      </a:ext>
                    </a:extLst>
                  </p:cNvPr>
                  <p:cNvSpPr/>
                  <p:nvPr/>
                </p:nvSpPr>
                <p:spPr>
                  <a:xfrm>
                    <a:off x="2302812" y="1978818"/>
                    <a:ext cx="55579" cy="790260"/>
                  </a:xfrm>
                  <a:prstGeom prst="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5" name="四角形: 角を丸くする 1074">
                    <a:extLst>
                      <a:ext uri="{FF2B5EF4-FFF2-40B4-BE49-F238E27FC236}">
                        <a16:creationId xmlns:a16="http://schemas.microsoft.com/office/drawing/2014/main" id="{92BA5E8A-2BD0-4DF2-9133-FDC762EA7470}"/>
                      </a:ext>
                    </a:extLst>
                  </p:cNvPr>
                  <p:cNvSpPr/>
                  <p:nvPr/>
                </p:nvSpPr>
                <p:spPr>
                  <a:xfrm>
                    <a:off x="2094997" y="1804056"/>
                    <a:ext cx="476250" cy="229709"/>
                  </a:xfrm>
                  <a:prstGeom prst="round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6" name="四角形: 角を丸くする 1075">
                    <a:extLst>
                      <a:ext uri="{FF2B5EF4-FFF2-40B4-BE49-F238E27FC236}">
                        <a16:creationId xmlns:a16="http://schemas.microsoft.com/office/drawing/2014/main" id="{87A612A9-4DE9-44D2-B2B5-DE1E2095D2BC}"/>
                      </a:ext>
                    </a:extLst>
                  </p:cNvPr>
                  <p:cNvSpPr/>
                  <p:nvPr/>
                </p:nvSpPr>
                <p:spPr>
                  <a:xfrm>
                    <a:off x="2118306" y="1828801"/>
                    <a:ext cx="429632" cy="180220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7" name="フリーフォーム: 図形 1076">
                    <a:extLst>
                      <a:ext uri="{FF2B5EF4-FFF2-40B4-BE49-F238E27FC236}">
                        <a16:creationId xmlns:a16="http://schemas.microsoft.com/office/drawing/2014/main" id="{B62F638A-4BCC-41E3-A813-D7FB9B8EEC50}"/>
                      </a:ext>
                    </a:extLst>
                  </p:cNvPr>
                  <p:cNvSpPr/>
                  <p:nvPr/>
                </p:nvSpPr>
                <p:spPr>
                  <a:xfrm flipH="1">
                    <a:off x="2515943" y="1839097"/>
                    <a:ext cx="19089" cy="117680"/>
                  </a:xfrm>
                  <a:custGeom>
                    <a:avLst/>
                    <a:gdLst>
                      <a:gd name="connsiteX0" fmla="*/ 22860 w 45720"/>
                      <a:gd name="connsiteY0" fmla="*/ 92870 h 273091"/>
                      <a:gd name="connsiteX1" fmla="*/ 45720 w 45720"/>
                      <a:gd name="connsiteY1" fmla="*/ 115730 h 273091"/>
                      <a:gd name="connsiteX2" fmla="*/ 45719 w 45720"/>
                      <a:gd name="connsiteY2" fmla="*/ 250231 h 273091"/>
                      <a:gd name="connsiteX3" fmla="*/ 22859 w 45720"/>
                      <a:gd name="connsiteY3" fmla="*/ 273091 h 273091"/>
                      <a:gd name="connsiteX4" fmla="*/ 22860 w 45720"/>
                      <a:gd name="connsiteY4" fmla="*/ 273090 h 273091"/>
                      <a:gd name="connsiteX5" fmla="*/ 0 w 45720"/>
                      <a:gd name="connsiteY5" fmla="*/ 250230 h 273091"/>
                      <a:gd name="connsiteX6" fmla="*/ 0 w 45720"/>
                      <a:gd name="connsiteY6" fmla="*/ 115730 h 273091"/>
                      <a:gd name="connsiteX7" fmla="*/ 22860 w 45720"/>
                      <a:gd name="connsiteY7" fmla="*/ 92870 h 273091"/>
                      <a:gd name="connsiteX8" fmla="*/ 22860 w 45720"/>
                      <a:gd name="connsiteY8" fmla="*/ 0 h 273091"/>
                      <a:gd name="connsiteX9" fmla="*/ 45720 w 45720"/>
                      <a:gd name="connsiteY9" fmla="*/ 22860 h 273091"/>
                      <a:gd name="connsiteX10" fmla="*/ 45719 w 45720"/>
                      <a:gd name="connsiteY10" fmla="*/ 38299 h 273091"/>
                      <a:gd name="connsiteX11" fmla="*/ 22859 w 45720"/>
                      <a:gd name="connsiteY11" fmla="*/ 61159 h 273091"/>
                      <a:gd name="connsiteX12" fmla="*/ 22860 w 45720"/>
                      <a:gd name="connsiteY12" fmla="*/ 61158 h 273091"/>
                      <a:gd name="connsiteX13" fmla="*/ 0 w 45720"/>
                      <a:gd name="connsiteY13" fmla="*/ 38298 h 273091"/>
                      <a:gd name="connsiteX14" fmla="*/ 0 w 45720"/>
                      <a:gd name="connsiteY14" fmla="*/ 22860 h 273091"/>
                      <a:gd name="connsiteX15" fmla="*/ 22860 w 45720"/>
                      <a:gd name="connsiteY15" fmla="*/ 0 h 273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5720" h="273091">
                        <a:moveTo>
                          <a:pt x="22860" y="92870"/>
                        </a:moveTo>
                        <a:cubicBezTo>
                          <a:pt x="35485" y="92870"/>
                          <a:pt x="45720" y="103105"/>
                          <a:pt x="45720" y="115730"/>
                        </a:cubicBezTo>
                        <a:cubicBezTo>
                          <a:pt x="45720" y="160564"/>
                          <a:pt x="45719" y="205397"/>
                          <a:pt x="45719" y="250231"/>
                        </a:cubicBezTo>
                        <a:cubicBezTo>
                          <a:pt x="45719" y="262856"/>
                          <a:pt x="35484" y="273091"/>
                          <a:pt x="22859" y="273091"/>
                        </a:cubicBezTo>
                        <a:lnTo>
                          <a:pt x="22860" y="273090"/>
                        </a:lnTo>
                        <a:cubicBezTo>
                          <a:pt x="10235" y="273090"/>
                          <a:pt x="0" y="262855"/>
                          <a:pt x="0" y="250230"/>
                        </a:cubicBezTo>
                        <a:lnTo>
                          <a:pt x="0" y="115730"/>
                        </a:lnTo>
                        <a:cubicBezTo>
                          <a:pt x="0" y="103105"/>
                          <a:pt x="10235" y="92870"/>
                          <a:pt x="22860" y="92870"/>
                        </a:cubicBezTo>
                        <a:close/>
                        <a:moveTo>
                          <a:pt x="22860" y="0"/>
                        </a:moveTo>
                        <a:cubicBezTo>
                          <a:pt x="35485" y="0"/>
                          <a:pt x="45720" y="10235"/>
                          <a:pt x="45720" y="22860"/>
                        </a:cubicBezTo>
                        <a:cubicBezTo>
                          <a:pt x="45720" y="28006"/>
                          <a:pt x="45719" y="33153"/>
                          <a:pt x="45719" y="38299"/>
                        </a:cubicBezTo>
                        <a:cubicBezTo>
                          <a:pt x="45719" y="50924"/>
                          <a:pt x="35484" y="61159"/>
                          <a:pt x="22859" y="61159"/>
                        </a:cubicBezTo>
                        <a:lnTo>
                          <a:pt x="22860" y="61158"/>
                        </a:lnTo>
                        <a:cubicBezTo>
                          <a:pt x="10235" y="61158"/>
                          <a:pt x="0" y="50923"/>
                          <a:pt x="0" y="38298"/>
                        </a:cubicBezTo>
                        <a:lnTo>
                          <a:pt x="0" y="22860"/>
                        </a:lnTo>
                        <a:cubicBezTo>
                          <a:pt x="0" y="10235"/>
                          <a:pt x="10235" y="0"/>
                          <a:pt x="2286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61" name="正方形/長方形 1060">
                  <a:extLst>
                    <a:ext uri="{FF2B5EF4-FFF2-40B4-BE49-F238E27FC236}">
                      <a16:creationId xmlns:a16="http://schemas.microsoft.com/office/drawing/2014/main" id="{80ACFEDC-FF02-42BE-B5DD-30DF534BA948}"/>
                    </a:ext>
                  </a:extLst>
                </p:cNvPr>
                <p:cNvSpPr/>
                <p:nvPr/>
              </p:nvSpPr>
              <p:spPr>
                <a:xfrm>
                  <a:off x="-463304" y="2614939"/>
                  <a:ext cx="520382" cy="175578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2" name="正方形/長方形 1061">
                  <a:extLst>
                    <a:ext uri="{FF2B5EF4-FFF2-40B4-BE49-F238E27FC236}">
                      <a16:creationId xmlns:a16="http://schemas.microsoft.com/office/drawing/2014/main" id="{A19D6CA4-ED1C-49CE-BF29-D042726B2358}"/>
                    </a:ext>
                  </a:extLst>
                </p:cNvPr>
                <p:cNvSpPr/>
                <p:nvPr/>
              </p:nvSpPr>
              <p:spPr>
                <a:xfrm>
                  <a:off x="-206764" y="2098465"/>
                  <a:ext cx="601662" cy="670614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3" name="正方形/長方形 1062">
                  <a:extLst>
                    <a:ext uri="{FF2B5EF4-FFF2-40B4-BE49-F238E27FC236}">
                      <a16:creationId xmlns:a16="http://schemas.microsoft.com/office/drawing/2014/main" id="{289A486D-6C0D-4037-BFBC-1A63C79BA90C}"/>
                    </a:ext>
                  </a:extLst>
                </p:cNvPr>
                <p:cNvSpPr/>
                <p:nvPr/>
              </p:nvSpPr>
              <p:spPr>
                <a:xfrm>
                  <a:off x="-144852" y="2257425"/>
                  <a:ext cx="76200" cy="51165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4" name="台形 1063">
                  <a:extLst>
                    <a:ext uri="{FF2B5EF4-FFF2-40B4-BE49-F238E27FC236}">
                      <a16:creationId xmlns:a16="http://schemas.microsoft.com/office/drawing/2014/main" id="{9034759C-6C06-4B58-951E-185EF1C25D4E}"/>
                    </a:ext>
                  </a:extLst>
                </p:cNvPr>
                <p:cNvSpPr/>
                <p:nvPr/>
              </p:nvSpPr>
              <p:spPr>
                <a:xfrm>
                  <a:off x="60084" y="1733550"/>
                  <a:ext cx="138457" cy="318727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5" name="正方形/長方形 2">
                  <a:extLst>
                    <a:ext uri="{FF2B5EF4-FFF2-40B4-BE49-F238E27FC236}">
                      <a16:creationId xmlns:a16="http://schemas.microsoft.com/office/drawing/2014/main" id="{2B61B50E-5698-4D1C-9C33-2EDFCCB1DEE7}"/>
                    </a:ext>
                  </a:extLst>
                </p:cNvPr>
                <p:cNvSpPr/>
                <p:nvPr/>
              </p:nvSpPr>
              <p:spPr>
                <a:xfrm>
                  <a:off x="-2145102" y="276907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6" name="正方形/長方形 1065">
                  <a:extLst>
                    <a:ext uri="{FF2B5EF4-FFF2-40B4-BE49-F238E27FC236}">
                      <a16:creationId xmlns:a16="http://schemas.microsoft.com/office/drawing/2014/main" id="{9392DABF-354F-46E0-8E42-81A62B3C997F}"/>
                    </a:ext>
                  </a:extLst>
                </p:cNvPr>
                <p:cNvSpPr/>
                <p:nvPr/>
              </p:nvSpPr>
              <p:spPr>
                <a:xfrm>
                  <a:off x="-2145102" y="277213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四角形: 上の 2 つの角を丸める 1066">
                  <a:extLst>
                    <a:ext uri="{FF2B5EF4-FFF2-40B4-BE49-F238E27FC236}">
                      <a16:creationId xmlns:a16="http://schemas.microsoft.com/office/drawing/2014/main" id="{AE67E1E1-4338-4B6E-97C4-1D4FAB875AE3}"/>
                    </a:ext>
                  </a:extLst>
                </p:cNvPr>
                <p:cNvSpPr/>
                <p:nvPr/>
              </p:nvSpPr>
              <p:spPr>
                <a:xfrm>
                  <a:off x="-2234242" y="272594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8" name="フローチャート: 手操作入力 1067">
                  <a:extLst>
                    <a:ext uri="{FF2B5EF4-FFF2-40B4-BE49-F238E27FC236}">
                      <a16:creationId xmlns:a16="http://schemas.microsoft.com/office/drawing/2014/main" id="{261EDB08-4A37-4AFD-94AD-9E42D2A15A62}"/>
                    </a:ext>
                  </a:extLst>
                </p:cNvPr>
                <p:cNvSpPr/>
                <p:nvPr/>
              </p:nvSpPr>
              <p:spPr>
                <a:xfrm>
                  <a:off x="-253306" y="2033765"/>
                  <a:ext cx="710506" cy="86264"/>
                </a:xfrm>
                <a:prstGeom prst="flowChartManualInpu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69" name="グループ化 1068">
                  <a:extLst>
                    <a:ext uri="{FF2B5EF4-FFF2-40B4-BE49-F238E27FC236}">
                      <a16:creationId xmlns:a16="http://schemas.microsoft.com/office/drawing/2014/main" id="{523E9A8C-A594-4E10-86CB-4CD900DAE022}"/>
                    </a:ext>
                  </a:extLst>
                </p:cNvPr>
                <p:cNvGrpSpPr/>
                <p:nvPr/>
              </p:nvGrpSpPr>
              <p:grpSpPr>
                <a:xfrm rot="353465">
                  <a:off x="-16014" y="1154189"/>
                  <a:ext cx="199773" cy="822672"/>
                  <a:chOff x="2811218" y="347664"/>
                  <a:chExt cx="199773" cy="822672"/>
                </a:xfrm>
              </p:grpSpPr>
              <p:sp>
                <p:nvSpPr>
                  <p:cNvPr id="1071" name="八角形 28">
                    <a:extLst>
                      <a:ext uri="{FF2B5EF4-FFF2-40B4-BE49-F238E27FC236}">
                        <a16:creationId xmlns:a16="http://schemas.microsoft.com/office/drawing/2014/main" id="{4FB7895B-6D39-40F3-835A-F5AB87EE07F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28914" y="716809"/>
                    <a:ext cx="479772" cy="84382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2" name="八角形 28">
                    <a:extLst>
                      <a:ext uri="{FF2B5EF4-FFF2-40B4-BE49-F238E27FC236}">
                        <a16:creationId xmlns:a16="http://schemas.microsoft.com/office/drawing/2014/main" id="{2EC4FF3D-13C8-4CAE-9D47-AA36F5CA3A4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65885" y="692997"/>
                    <a:ext cx="822672" cy="132006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70" name="四角形: 上の 2 つの角を丸める 1069">
                  <a:extLst>
                    <a:ext uri="{FF2B5EF4-FFF2-40B4-BE49-F238E27FC236}">
                      <a16:creationId xmlns:a16="http://schemas.microsoft.com/office/drawing/2014/main" id="{F0496A30-D7DE-4F62-BF3D-A1BF7586B4A2}"/>
                    </a:ext>
                  </a:extLst>
                </p:cNvPr>
                <p:cNvSpPr/>
                <p:nvPr/>
              </p:nvSpPr>
              <p:spPr>
                <a:xfrm>
                  <a:off x="-269066" y="2210043"/>
                  <a:ext cx="334873" cy="86265"/>
                </a:xfrm>
                <a:prstGeom prst="round2SameRect">
                  <a:avLst>
                    <a:gd name="adj1" fmla="val 6309"/>
                    <a:gd name="adj2" fmla="val 50000"/>
                  </a:avLst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0BFFC4A-6A2B-4DC2-8C84-7E9C744CE1E1}"/>
              </a:ext>
            </a:extLst>
          </p:cNvPr>
          <p:cNvGrpSpPr/>
          <p:nvPr/>
        </p:nvGrpSpPr>
        <p:grpSpPr>
          <a:xfrm>
            <a:off x="3625956" y="894891"/>
            <a:ext cx="2691442" cy="2658843"/>
            <a:chOff x="3625956" y="894891"/>
            <a:chExt cx="2691442" cy="2658843"/>
          </a:xfrm>
        </p:grpSpPr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B133E8AF-FF88-4945-88F1-950AC862F858}"/>
                </a:ext>
              </a:extLst>
            </p:cNvPr>
            <p:cNvGrpSpPr/>
            <p:nvPr/>
          </p:nvGrpSpPr>
          <p:grpSpPr>
            <a:xfrm>
              <a:off x="4415642" y="894891"/>
              <a:ext cx="1138584" cy="1880498"/>
              <a:chOff x="4098820" y="1047290"/>
              <a:chExt cx="1723696" cy="2846875"/>
            </a:xfrm>
          </p:grpSpPr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941C96E6-93BB-440D-BA1A-67C722E02D50}"/>
                  </a:ext>
                </a:extLst>
              </p:cNvPr>
              <p:cNvGrpSpPr/>
              <p:nvPr/>
            </p:nvGrpSpPr>
            <p:grpSpPr>
              <a:xfrm>
                <a:off x="4098820" y="1047290"/>
                <a:ext cx="1723696" cy="2495979"/>
                <a:chOff x="4098820" y="1047290"/>
                <a:chExt cx="1723696" cy="2495979"/>
              </a:xfrm>
            </p:grpSpPr>
            <p:grpSp>
              <p:nvGrpSpPr>
                <p:cNvPr id="509" name="グループ化 508">
                  <a:extLst>
                    <a:ext uri="{FF2B5EF4-FFF2-40B4-BE49-F238E27FC236}">
                      <a16:creationId xmlns:a16="http://schemas.microsoft.com/office/drawing/2014/main" id="{9999C6E1-351F-45D3-910D-B20C0A8BB0BF}"/>
                    </a:ext>
                  </a:extLst>
                </p:cNvPr>
                <p:cNvGrpSpPr/>
                <p:nvPr/>
              </p:nvGrpSpPr>
              <p:grpSpPr>
                <a:xfrm>
                  <a:off x="4372098" y="1047290"/>
                  <a:ext cx="1241302" cy="2495979"/>
                  <a:chOff x="4372098" y="1047290"/>
                  <a:chExt cx="1241302" cy="2495979"/>
                </a:xfrm>
              </p:grpSpPr>
              <p:sp>
                <p:nvSpPr>
                  <p:cNvPr id="575" name="片側の 2 つの角を丸めた四角形 144">
                    <a:extLst>
                      <a:ext uri="{FF2B5EF4-FFF2-40B4-BE49-F238E27FC236}">
                        <a16:creationId xmlns:a16="http://schemas.microsoft.com/office/drawing/2014/main" id="{189FC8D3-925B-4623-B84F-BF88F2F7BD22}"/>
                      </a:ext>
                    </a:extLst>
                  </p:cNvPr>
                  <p:cNvSpPr/>
                  <p:nvPr/>
                </p:nvSpPr>
                <p:spPr>
                  <a:xfrm>
                    <a:off x="4461373" y="2443956"/>
                    <a:ext cx="1009724" cy="1099313"/>
                  </a:xfrm>
                  <a:prstGeom prst="round2SameRect">
                    <a:avLst>
                      <a:gd name="adj1" fmla="val 30697"/>
                      <a:gd name="adj2" fmla="val 0"/>
                    </a:avLst>
                  </a:prstGeom>
                  <a:pattFill prst="dkVert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6" name="台形 575">
                    <a:extLst>
                      <a:ext uri="{FF2B5EF4-FFF2-40B4-BE49-F238E27FC236}">
                        <a16:creationId xmlns:a16="http://schemas.microsoft.com/office/drawing/2014/main" id="{0A139C32-5ECC-483E-83C8-CD96152493B0}"/>
                      </a:ext>
                    </a:extLst>
                  </p:cNvPr>
                  <p:cNvSpPr/>
                  <p:nvPr/>
                </p:nvSpPr>
                <p:spPr>
                  <a:xfrm>
                    <a:off x="4647992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9" name="台形 578">
                    <a:extLst>
                      <a:ext uri="{FF2B5EF4-FFF2-40B4-BE49-F238E27FC236}">
                        <a16:creationId xmlns:a16="http://schemas.microsoft.com/office/drawing/2014/main" id="{F51E9E37-CC49-4294-83A8-D66A740553A3}"/>
                      </a:ext>
                    </a:extLst>
                  </p:cNvPr>
                  <p:cNvSpPr/>
                  <p:nvPr/>
                </p:nvSpPr>
                <p:spPr>
                  <a:xfrm>
                    <a:off x="5182560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0" name="台形 579">
                    <a:extLst>
                      <a:ext uri="{FF2B5EF4-FFF2-40B4-BE49-F238E27FC236}">
                        <a16:creationId xmlns:a16="http://schemas.microsoft.com/office/drawing/2014/main" id="{497DA66B-C844-42C9-A9E9-168FB6649B3D}"/>
                      </a:ext>
                    </a:extLst>
                  </p:cNvPr>
                  <p:cNvSpPr/>
                  <p:nvPr/>
                </p:nvSpPr>
                <p:spPr>
                  <a:xfrm>
                    <a:off x="4526928" y="2781272"/>
                    <a:ext cx="896109" cy="761997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1" name="楕円 580">
                    <a:extLst>
                      <a:ext uri="{FF2B5EF4-FFF2-40B4-BE49-F238E27FC236}">
                        <a16:creationId xmlns:a16="http://schemas.microsoft.com/office/drawing/2014/main" id="{D129DBDD-47DB-47DF-91CC-04621D1AD387}"/>
                      </a:ext>
                    </a:extLst>
                  </p:cNvPr>
                  <p:cNvSpPr/>
                  <p:nvPr/>
                </p:nvSpPr>
                <p:spPr>
                  <a:xfrm>
                    <a:off x="4943024" y="2647784"/>
                    <a:ext cx="63808" cy="6610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2" name="フリーフォーム: 図形 581">
                    <a:extLst>
                      <a:ext uri="{FF2B5EF4-FFF2-40B4-BE49-F238E27FC236}">
                        <a16:creationId xmlns:a16="http://schemas.microsoft.com/office/drawing/2014/main" id="{AEC973E0-47DD-4508-9F98-6132F51D2D61}"/>
                      </a:ext>
                    </a:extLst>
                  </p:cNvPr>
                  <p:cNvSpPr/>
                  <p:nvPr/>
                </p:nvSpPr>
                <p:spPr>
                  <a:xfrm>
                    <a:off x="4756052" y="2198798"/>
                    <a:ext cx="440430" cy="3213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139089 w 525992"/>
                      <a:gd name="connsiteY7" fmla="*/ 216193 h 351598"/>
                      <a:gd name="connsiteX8" fmla="*/ 160641 w 525992"/>
                      <a:gd name="connsiteY8" fmla="*/ 0 h 351598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25992 w 525992"/>
                      <a:gd name="connsiteY3" fmla="*/ 254756 h 351598"/>
                      <a:gd name="connsiteX4" fmla="*/ 262996 w 525992"/>
                      <a:gd name="connsiteY4" fmla="*/ 351598 h 351598"/>
                      <a:gd name="connsiteX5" fmla="*/ 0 w 525992"/>
                      <a:gd name="connsiteY5" fmla="*/ 254756 h 351598"/>
                      <a:gd name="connsiteX6" fmla="*/ 139089 w 525992"/>
                      <a:gd name="connsiteY6" fmla="*/ 216193 h 351598"/>
                      <a:gd name="connsiteX7" fmla="*/ 160641 w 525992"/>
                      <a:gd name="connsiteY7" fmla="*/ 0 h 351598"/>
                      <a:gd name="connsiteX0" fmla="*/ 160641 w 525992"/>
                      <a:gd name="connsiteY0" fmla="*/ 0 h 348158"/>
                      <a:gd name="connsiteX1" fmla="*/ 362085 w 525992"/>
                      <a:gd name="connsiteY1" fmla="*/ 0 h 348158"/>
                      <a:gd name="connsiteX2" fmla="*/ 380961 w 525992"/>
                      <a:gd name="connsiteY2" fmla="*/ 220956 h 348158"/>
                      <a:gd name="connsiteX3" fmla="*/ 525992 w 525992"/>
                      <a:gd name="connsiteY3" fmla="*/ 254756 h 348158"/>
                      <a:gd name="connsiteX4" fmla="*/ 262996 w 525992"/>
                      <a:gd name="connsiteY4" fmla="*/ 348158 h 348158"/>
                      <a:gd name="connsiteX5" fmla="*/ 0 w 525992"/>
                      <a:gd name="connsiteY5" fmla="*/ 254756 h 348158"/>
                      <a:gd name="connsiteX6" fmla="*/ 139089 w 525992"/>
                      <a:gd name="connsiteY6" fmla="*/ 216193 h 348158"/>
                      <a:gd name="connsiteX7" fmla="*/ 160641 w 525992"/>
                      <a:gd name="connsiteY7" fmla="*/ 0 h 3481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34815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48158"/>
                          <a:pt x="262996" y="348158"/>
                        </a:cubicBezTo>
                        <a:cubicBezTo>
                          <a:pt x="117747" y="348158"/>
                          <a:pt x="0" y="324353"/>
                          <a:pt x="0" y="254756"/>
                        </a:cubicBez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83" name="グループ化 582">
                    <a:extLst>
                      <a:ext uri="{FF2B5EF4-FFF2-40B4-BE49-F238E27FC236}">
                        <a16:creationId xmlns:a16="http://schemas.microsoft.com/office/drawing/2014/main" id="{BC7E0DAC-C8C8-4409-B963-693F9E197165}"/>
                      </a:ext>
                    </a:extLst>
                  </p:cNvPr>
                  <p:cNvGrpSpPr/>
                  <p:nvPr/>
                </p:nvGrpSpPr>
                <p:grpSpPr>
                  <a:xfrm>
                    <a:off x="4372098" y="1047290"/>
                    <a:ext cx="1241302" cy="1366651"/>
                    <a:chOff x="4396131" y="1076326"/>
                    <a:chExt cx="1193236" cy="1313731"/>
                  </a:xfrm>
                </p:grpSpPr>
                <p:grpSp>
                  <p:nvGrpSpPr>
                    <p:cNvPr id="596" name="グループ化 595">
                      <a:extLst>
                        <a:ext uri="{FF2B5EF4-FFF2-40B4-BE49-F238E27FC236}">
                          <a16:creationId xmlns:a16="http://schemas.microsoft.com/office/drawing/2014/main" id="{9452E61C-794A-49E8-8BF8-62BF110B61BB}"/>
                        </a:ext>
                      </a:extLst>
                    </p:cNvPr>
                    <p:cNvGrpSpPr/>
                    <p:nvPr/>
                  </p:nvGrpSpPr>
                  <p:grpSpPr>
                    <a:xfrm rot="16200000" flipH="1">
                      <a:off x="4507706" y="2093945"/>
                      <a:ext cx="296112" cy="296112"/>
                      <a:chOff x="6040109" y="2196792"/>
                      <a:chExt cx="296112" cy="296112"/>
                    </a:xfrm>
                    <a:solidFill>
                      <a:srgbClr val="FFCC00"/>
                    </a:solidFill>
                  </p:grpSpPr>
                  <p:sp>
                    <p:nvSpPr>
                      <p:cNvPr id="618" name="涙形 617">
                        <a:extLst>
                          <a:ext uri="{FF2B5EF4-FFF2-40B4-BE49-F238E27FC236}">
                            <a16:creationId xmlns:a16="http://schemas.microsoft.com/office/drawing/2014/main" id="{A6376303-BC40-467D-B36E-5526A31EA48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40109" y="2196792"/>
                        <a:ext cx="296112" cy="296112"/>
                      </a:xfrm>
                      <a:prstGeom prst="teardrop">
                        <a:avLst>
                          <a:gd name="adj" fmla="val 117691"/>
                        </a:avLst>
                      </a:prstGeom>
                      <a:solidFill>
                        <a:srgbClr val="FF000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19" name="涙形 618">
                        <a:extLst>
                          <a:ext uri="{FF2B5EF4-FFF2-40B4-BE49-F238E27FC236}">
                            <a16:creationId xmlns:a16="http://schemas.microsoft.com/office/drawing/2014/main" id="{C84B55CE-B566-4C42-BE17-CA332C1315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89708" y="2250982"/>
                        <a:ext cx="187732" cy="187732"/>
                      </a:xfrm>
                      <a:prstGeom prst="teardrop">
                        <a:avLst>
                          <a:gd name="adj" fmla="val 117691"/>
                        </a:avLst>
                      </a:prstGeom>
                      <a:solidFill>
                        <a:srgbClr val="C0000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597" name="グループ化 596">
                      <a:extLst>
                        <a:ext uri="{FF2B5EF4-FFF2-40B4-BE49-F238E27FC236}">
                          <a16:creationId xmlns:a16="http://schemas.microsoft.com/office/drawing/2014/main" id="{F027192D-368D-41E1-81B5-7792F86AC3E5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155803" y="2093945"/>
                      <a:ext cx="296112" cy="296112"/>
                      <a:chOff x="6040109" y="2196792"/>
                      <a:chExt cx="296112" cy="296112"/>
                    </a:xfrm>
                    <a:solidFill>
                      <a:srgbClr val="FFCC00"/>
                    </a:solidFill>
                  </p:grpSpPr>
                  <p:sp>
                    <p:nvSpPr>
                      <p:cNvPr id="616" name="涙形 615">
                        <a:extLst>
                          <a:ext uri="{FF2B5EF4-FFF2-40B4-BE49-F238E27FC236}">
                            <a16:creationId xmlns:a16="http://schemas.microsoft.com/office/drawing/2014/main" id="{E62D4088-5AC6-473D-8002-DC8E595050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40109" y="2196792"/>
                        <a:ext cx="296112" cy="296112"/>
                      </a:xfrm>
                      <a:prstGeom prst="teardrop">
                        <a:avLst>
                          <a:gd name="adj" fmla="val 117691"/>
                        </a:avLst>
                      </a:prstGeom>
                      <a:solidFill>
                        <a:srgbClr val="FF000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17" name="涙形 616">
                        <a:extLst>
                          <a:ext uri="{FF2B5EF4-FFF2-40B4-BE49-F238E27FC236}">
                            <a16:creationId xmlns:a16="http://schemas.microsoft.com/office/drawing/2014/main" id="{6AE7E777-1174-40CC-8A27-517ED972C9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89708" y="2250982"/>
                        <a:ext cx="187732" cy="187732"/>
                      </a:xfrm>
                      <a:prstGeom prst="teardrop">
                        <a:avLst>
                          <a:gd name="adj" fmla="val 117691"/>
                        </a:avLst>
                      </a:prstGeom>
                      <a:solidFill>
                        <a:srgbClr val="C0000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598" name="グループ化 597">
                      <a:extLst>
                        <a:ext uri="{FF2B5EF4-FFF2-40B4-BE49-F238E27FC236}">
                          <a16:creationId xmlns:a16="http://schemas.microsoft.com/office/drawing/2014/main" id="{D7276F64-BD5F-40C0-8081-E5D42561E6E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96131" y="1339331"/>
                      <a:ext cx="1193236" cy="656581"/>
                      <a:chOff x="4376033" y="1381139"/>
                      <a:chExt cx="1193236" cy="656581"/>
                    </a:xfrm>
                    <a:solidFill>
                      <a:srgbClr val="FFCC00"/>
                    </a:solidFill>
                  </p:grpSpPr>
                  <p:sp>
                    <p:nvSpPr>
                      <p:cNvPr id="614" name="四角形: 角を丸くする 613">
                        <a:extLst>
                          <a:ext uri="{FF2B5EF4-FFF2-40B4-BE49-F238E27FC236}">
                            <a16:creationId xmlns:a16="http://schemas.microsoft.com/office/drawing/2014/main" id="{38BC9B29-A174-445E-8AC0-79B0102997C0}"/>
                          </a:ext>
                        </a:extLst>
                      </p:cNvPr>
                      <p:cNvSpPr/>
                      <p:nvPr/>
                    </p:nvSpPr>
                    <p:spPr>
                      <a:xfrm rot="1800000" flipH="1">
                        <a:off x="4912688" y="1381139"/>
                        <a:ext cx="656581" cy="656581"/>
                      </a:xfrm>
                      <a:prstGeom prst="roundRect">
                        <a:avLst/>
                      </a:prstGeom>
                      <a:solidFill>
                        <a:srgbClr val="FF000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15" name="四角形: 角を丸くする 614">
                        <a:extLst>
                          <a:ext uri="{FF2B5EF4-FFF2-40B4-BE49-F238E27FC236}">
                            <a16:creationId xmlns:a16="http://schemas.microsoft.com/office/drawing/2014/main" id="{EF2D32CC-9DE9-40EA-80D8-584E7BA18981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4376033" y="1381139"/>
                        <a:ext cx="656581" cy="656581"/>
                      </a:xfrm>
                      <a:prstGeom prst="roundRect">
                        <a:avLst/>
                      </a:prstGeom>
                      <a:solidFill>
                        <a:srgbClr val="FF000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599" name="グループ化 598">
                      <a:extLst>
                        <a:ext uri="{FF2B5EF4-FFF2-40B4-BE49-F238E27FC236}">
                          <a16:creationId xmlns:a16="http://schemas.microsoft.com/office/drawing/2014/main" id="{1D38C4A6-21E8-4AB5-9D5D-591C9CA0AC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08999" y="1205952"/>
                      <a:ext cx="1148709" cy="1113318"/>
                      <a:chOff x="3303076" y="141961"/>
                      <a:chExt cx="1277659" cy="1238295"/>
                    </a:xfrm>
                  </p:grpSpPr>
                  <p:sp>
                    <p:nvSpPr>
                      <p:cNvPr id="601" name="フリーフォーム 540">
                        <a:extLst>
                          <a:ext uri="{FF2B5EF4-FFF2-40B4-BE49-F238E27FC236}">
                            <a16:creationId xmlns:a16="http://schemas.microsoft.com/office/drawing/2014/main" id="{D3E32077-D898-4A87-B6B2-8E99F7B521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353447" y="141961"/>
                        <a:ext cx="1169884" cy="940235"/>
                      </a:xfrm>
                      <a:custGeom>
                        <a:avLst/>
                        <a:gdLst>
                          <a:gd name="connsiteX0" fmla="*/ 328111 w 816502"/>
                          <a:gd name="connsiteY0" fmla="*/ 0 h 656222"/>
                          <a:gd name="connsiteX1" fmla="*/ 455827 w 816502"/>
                          <a:gd name="connsiteY1" fmla="*/ 25785 h 656222"/>
                          <a:gd name="connsiteX2" fmla="*/ 492925 w 816502"/>
                          <a:gd name="connsiteY2" fmla="*/ 45920 h 656222"/>
                          <a:gd name="connsiteX3" fmla="*/ 510467 w 816502"/>
                          <a:gd name="connsiteY3" fmla="*/ 44152 h 656222"/>
                          <a:gd name="connsiteX4" fmla="*/ 816502 w 816502"/>
                          <a:gd name="connsiteY4" fmla="*/ 350187 h 656222"/>
                          <a:gd name="connsiteX5" fmla="*/ 510467 w 816502"/>
                          <a:gd name="connsiteY5" fmla="*/ 656222 h 656222"/>
                          <a:gd name="connsiteX6" fmla="*/ 448791 w 816502"/>
                          <a:gd name="connsiteY6" fmla="*/ 650005 h 656222"/>
                          <a:gd name="connsiteX7" fmla="*/ 420791 w 816502"/>
                          <a:gd name="connsiteY7" fmla="*/ 641313 h 656222"/>
                          <a:gd name="connsiteX8" fmla="*/ 394237 w 816502"/>
                          <a:gd name="connsiteY8" fmla="*/ 649556 h 656222"/>
                          <a:gd name="connsiteX9" fmla="*/ 328111 w 816502"/>
                          <a:gd name="connsiteY9" fmla="*/ 656222 h 656222"/>
                          <a:gd name="connsiteX10" fmla="*/ 0 w 816502"/>
                          <a:gd name="connsiteY10" fmla="*/ 328111 h 656222"/>
                          <a:gd name="connsiteX11" fmla="*/ 328111 w 816502"/>
                          <a:gd name="connsiteY11" fmla="*/ 0 h 6562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816502" h="656222">
                            <a:moveTo>
                              <a:pt x="328111" y="0"/>
                            </a:moveTo>
                            <a:cubicBezTo>
                              <a:pt x="373414" y="0"/>
                              <a:pt x="416572" y="9181"/>
                              <a:pt x="455827" y="25785"/>
                            </a:cubicBezTo>
                            <a:lnTo>
                              <a:pt x="492925" y="45920"/>
                            </a:lnTo>
                            <a:lnTo>
                              <a:pt x="510467" y="44152"/>
                            </a:lnTo>
                            <a:cubicBezTo>
                              <a:pt x="679485" y="44152"/>
                              <a:pt x="816502" y="181169"/>
                              <a:pt x="816502" y="350187"/>
                            </a:cubicBezTo>
                            <a:cubicBezTo>
                              <a:pt x="816502" y="519205"/>
                              <a:pt x="679485" y="656222"/>
                              <a:pt x="510467" y="656222"/>
                            </a:cubicBezTo>
                            <a:cubicBezTo>
                              <a:pt x="489340" y="656222"/>
                              <a:pt x="468713" y="654081"/>
                              <a:pt x="448791" y="650005"/>
                            </a:cubicBezTo>
                            <a:lnTo>
                              <a:pt x="420791" y="641313"/>
                            </a:lnTo>
                            <a:lnTo>
                              <a:pt x="394237" y="649556"/>
                            </a:lnTo>
                            <a:cubicBezTo>
                              <a:pt x="372878" y="653927"/>
                              <a:pt x="350763" y="656222"/>
                              <a:pt x="328111" y="656222"/>
                            </a:cubicBezTo>
                            <a:cubicBezTo>
                              <a:pt x="146900" y="656222"/>
                              <a:pt x="0" y="509322"/>
                              <a:pt x="0" y="328111"/>
                            </a:cubicBezTo>
                            <a:cubicBezTo>
                              <a:pt x="0" y="146900"/>
                              <a:pt x="146900" y="0"/>
                              <a:pt x="328111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602" name="グループ化 601">
                        <a:extLst>
                          <a:ext uri="{FF2B5EF4-FFF2-40B4-BE49-F238E27FC236}">
                            <a16:creationId xmlns:a16="http://schemas.microsoft.com/office/drawing/2014/main" id="{5484B837-254F-47AA-A2F0-A742658D2B8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3303076" y="710618"/>
                        <a:ext cx="246453" cy="369679"/>
                        <a:chOff x="2680607" y="2825750"/>
                        <a:chExt cx="157843" cy="236764"/>
                      </a:xfr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p:grpSpPr>
                    <p:sp>
                      <p:nvSpPr>
                        <p:cNvPr id="612" name="円/楕円 564">
                          <a:extLst>
                            <a:ext uri="{FF2B5EF4-FFF2-40B4-BE49-F238E27FC236}">
                              <a16:creationId xmlns:a16="http://schemas.microsoft.com/office/drawing/2014/main" id="{0B7A72E9-EA6C-41AC-BC1D-DD8E203D30B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13" name="円/楕円 565">
                          <a:extLst>
                            <a:ext uri="{FF2B5EF4-FFF2-40B4-BE49-F238E27FC236}">
                              <a16:creationId xmlns:a16="http://schemas.microsoft.com/office/drawing/2014/main" id="{8F9861D3-FC8B-48DE-BC2D-A664A108554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603" name="グループ化 602">
                        <a:extLst>
                          <a:ext uri="{FF2B5EF4-FFF2-40B4-BE49-F238E27FC236}">
                            <a16:creationId xmlns:a16="http://schemas.microsoft.com/office/drawing/2014/main" id="{E16624B1-B4D6-4A21-A9C8-B41CC67D06C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4334282" y="710618"/>
                        <a:ext cx="246453" cy="369679"/>
                        <a:chOff x="2680607" y="2825750"/>
                        <a:chExt cx="157843" cy="236764"/>
                      </a:xfr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p:grpSpPr>
                    <p:sp>
                      <p:nvSpPr>
                        <p:cNvPr id="610" name="円/楕円 562">
                          <a:extLst>
                            <a:ext uri="{FF2B5EF4-FFF2-40B4-BE49-F238E27FC236}">
                              <a16:creationId xmlns:a16="http://schemas.microsoft.com/office/drawing/2014/main" id="{B61C33A3-84A6-49D3-AFC7-31C76C19D3A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11" name="円/楕円 563">
                          <a:extLst>
                            <a:ext uri="{FF2B5EF4-FFF2-40B4-BE49-F238E27FC236}">
                              <a16:creationId xmlns:a16="http://schemas.microsoft.com/office/drawing/2014/main" id="{B651F49B-BE95-4A2B-AE7C-1D60C0F381B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604" name="円/楕円 561">
                        <a:extLst>
                          <a:ext uri="{FF2B5EF4-FFF2-40B4-BE49-F238E27FC236}">
                            <a16:creationId xmlns:a16="http://schemas.microsoft.com/office/drawing/2014/main" id="{E64502AB-72F0-4196-A48C-677E3A935B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26301" y="220150"/>
                        <a:ext cx="1031206" cy="1160106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05" name="円/楕円 548">
                        <a:extLst>
                          <a:ext uri="{FF2B5EF4-FFF2-40B4-BE49-F238E27FC236}">
                            <a16:creationId xmlns:a16="http://schemas.microsoft.com/office/drawing/2014/main" id="{1725DC1B-880C-4253-A819-BCB090EC45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32990" y="823828"/>
                        <a:ext cx="99954" cy="122482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06" name="円/楕円 549">
                        <a:extLst>
                          <a:ext uri="{FF2B5EF4-FFF2-40B4-BE49-F238E27FC236}">
                            <a16:creationId xmlns:a16="http://schemas.microsoft.com/office/drawing/2014/main" id="{C12B070B-F6D8-4CF5-936A-D1E5B60597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48424" y="823828"/>
                        <a:ext cx="99954" cy="122482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07" name="月 606">
                        <a:extLst>
                          <a:ext uri="{FF2B5EF4-FFF2-40B4-BE49-F238E27FC236}">
                            <a16:creationId xmlns:a16="http://schemas.microsoft.com/office/drawing/2014/main" id="{3E053BC0-7553-48B3-BCE5-232EF7567B00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3645475" y="371941"/>
                        <a:ext cx="54591" cy="340196"/>
                      </a:xfrm>
                      <a:prstGeom prst="moon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08" name="月 607">
                        <a:extLst>
                          <a:ext uri="{FF2B5EF4-FFF2-40B4-BE49-F238E27FC236}">
                            <a16:creationId xmlns:a16="http://schemas.microsoft.com/office/drawing/2014/main" id="{DEB9FB4F-8748-4B0B-8B52-6E4705011B93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4169352" y="371942"/>
                        <a:ext cx="54591" cy="340196"/>
                      </a:xfrm>
                      <a:prstGeom prst="moon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09" name="円/楕円 638">
                        <a:extLst>
                          <a:ext uri="{FF2B5EF4-FFF2-40B4-BE49-F238E27FC236}">
                            <a16:creationId xmlns:a16="http://schemas.microsoft.com/office/drawing/2014/main" id="{410E113A-8B41-4B5E-8389-18D274C5E5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15382" y="1191329"/>
                        <a:ext cx="256556" cy="45720"/>
                      </a:xfrm>
                      <a:custGeom>
                        <a:avLst/>
                        <a:gdLst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139672"/>
                          <a:gd name="connsiteX1" fmla="*/ 97978 w 195956"/>
                          <a:gd name="connsiteY1" fmla="*/ 0 h 139672"/>
                          <a:gd name="connsiteX2" fmla="*/ 195956 w 195956"/>
                          <a:gd name="connsiteY2" fmla="*/ 48405 h 139672"/>
                          <a:gd name="connsiteX3" fmla="*/ 97978 w 195956"/>
                          <a:gd name="connsiteY3" fmla="*/ 139672 h 139672"/>
                          <a:gd name="connsiteX4" fmla="*/ 0 w 195956"/>
                          <a:gd name="connsiteY4" fmla="*/ 48405 h 139672"/>
                          <a:gd name="connsiteX0" fmla="*/ 0 w 195956"/>
                          <a:gd name="connsiteY0" fmla="*/ 12087 h 103354"/>
                          <a:gd name="connsiteX1" fmla="*/ 95596 w 195956"/>
                          <a:gd name="connsiteY1" fmla="*/ 11307 h 103354"/>
                          <a:gd name="connsiteX2" fmla="*/ 195956 w 195956"/>
                          <a:gd name="connsiteY2" fmla="*/ 12087 h 103354"/>
                          <a:gd name="connsiteX3" fmla="*/ 97978 w 195956"/>
                          <a:gd name="connsiteY3" fmla="*/ 103354 h 103354"/>
                          <a:gd name="connsiteX4" fmla="*/ 0 w 195956"/>
                          <a:gd name="connsiteY4" fmla="*/ 12087 h 103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95956" h="103354">
                            <a:moveTo>
                              <a:pt x="0" y="12087"/>
                            </a:moveTo>
                            <a:cubicBezTo>
                              <a:pt x="0" y="-14646"/>
                              <a:pt x="41484" y="11307"/>
                              <a:pt x="95596" y="11307"/>
                            </a:cubicBezTo>
                            <a:cubicBezTo>
                              <a:pt x="149708" y="11307"/>
                              <a:pt x="195956" y="-14646"/>
                              <a:pt x="195956" y="12087"/>
                            </a:cubicBezTo>
                            <a:cubicBezTo>
                              <a:pt x="195956" y="38820"/>
                              <a:pt x="152090" y="103354"/>
                              <a:pt x="97978" y="103354"/>
                            </a:cubicBezTo>
                            <a:cubicBezTo>
                              <a:pt x="43866" y="103354"/>
                              <a:pt x="0" y="38820"/>
                              <a:pt x="0" y="12087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600" name="フリーフォーム: 図形 599">
                      <a:extLst>
                        <a:ext uri="{FF2B5EF4-FFF2-40B4-BE49-F238E27FC236}">
                          <a16:creationId xmlns:a16="http://schemas.microsoft.com/office/drawing/2014/main" id="{B6E58ABE-D296-4FA4-AE50-02E221738F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4050" y="1076326"/>
                      <a:ext cx="1097594" cy="598210"/>
                    </a:xfrm>
                    <a:custGeom>
                      <a:avLst/>
                      <a:gdLst>
                        <a:gd name="connsiteX0" fmla="*/ 531822 w 1063644"/>
                        <a:gd name="connsiteY0" fmla="*/ 0 h 629203"/>
                        <a:gd name="connsiteX1" fmla="*/ 1063644 w 1063644"/>
                        <a:gd name="connsiteY1" fmla="*/ 502141 h 629203"/>
                        <a:gd name="connsiteX2" fmla="*/ 1052840 w 1063644"/>
                        <a:gd name="connsiteY2" fmla="*/ 603340 h 629203"/>
                        <a:gd name="connsiteX3" fmla="*/ 1044337 w 1063644"/>
                        <a:gd name="connsiteY3" fmla="*/ 629203 h 629203"/>
                        <a:gd name="connsiteX4" fmla="*/ 1036594 w 1063644"/>
                        <a:gd name="connsiteY4" fmla="*/ 604749 h 629203"/>
                        <a:gd name="connsiteX5" fmla="*/ 531822 w 1063644"/>
                        <a:gd name="connsiteY5" fmla="*/ 276730 h 629203"/>
                        <a:gd name="connsiteX6" fmla="*/ 27051 w 1063644"/>
                        <a:gd name="connsiteY6" fmla="*/ 604749 h 629203"/>
                        <a:gd name="connsiteX7" fmla="*/ 19308 w 1063644"/>
                        <a:gd name="connsiteY7" fmla="*/ 629203 h 629203"/>
                        <a:gd name="connsiteX8" fmla="*/ 10805 w 1063644"/>
                        <a:gd name="connsiteY8" fmla="*/ 603340 h 629203"/>
                        <a:gd name="connsiteX9" fmla="*/ 0 w 1063644"/>
                        <a:gd name="connsiteY9" fmla="*/ 502141 h 629203"/>
                        <a:gd name="connsiteX10" fmla="*/ 531822 w 1063644"/>
                        <a:gd name="connsiteY10" fmla="*/ 0 h 6292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63644" h="629203">
                          <a:moveTo>
                            <a:pt x="531822" y="0"/>
                          </a:moveTo>
                          <a:cubicBezTo>
                            <a:pt x="825539" y="0"/>
                            <a:pt x="1063644" y="224816"/>
                            <a:pt x="1063644" y="502141"/>
                          </a:cubicBezTo>
                          <a:cubicBezTo>
                            <a:pt x="1063644" y="536807"/>
                            <a:pt x="1059924" y="570652"/>
                            <a:pt x="1052840" y="603340"/>
                          </a:cubicBezTo>
                          <a:lnTo>
                            <a:pt x="1044337" y="629203"/>
                          </a:lnTo>
                          <a:lnTo>
                            <a:pt x="1036594" y="604749"/>
                          </a:lnTo>
                          <a:cubicBezTo>
                            <a:pt x="953430" y="411986"/>
                            <a:pt x="758738" y="276730"/>
                            <a:pt x="531822" y="276730"/>
                          </a:cubicBezTo>
                          <a:cubicBezTo>
                            <a:pt x="304907" y="276730"/>
                            <a:pt x="110215" y="411986"/>
                            <a:pt x="27051" y="604749"/>
                          </a:cubicBezTo>
                          <a:lnTo>
                            <a:pt x="19308" y="629203"/>
                          </a:lnTo>
                          <a:lnTo>
                            <a:pt x="10805" y="603340"/>
                          </a:lnTo>
                          <a:cubicBezTo>
                            <a:pt x="3721" y="570652"/>
                            <a:pt x="0" y="536807"/>
                            <a:pt x="0" y="502141"/>
                          </a:cubicBezTo>
                          <a:cubicBezTo>
                            <a:pt x="0" y="224816"/>
                            <a:pt x="238105" y="0"/>
                            <a:pt x="531822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95" name="フリーフォーム: 図形 594">
                    <a:extLst>
                      <a:ext uri="{FF2B5EF4-FFF2-40B4-BE49-F238E27FC236}">
                        <a16:creationId xmlns:a16="http://schemas.microsoft.com/office/drawing/2014/main" id="{35B07641-2944-4365-B30C-DD3AA10DE7E9}"/>
                      </a:ext>
                    </a:extLst>
                  </p:cNvPr>
                  <p:cNvSpPr/>
                  <p:nvPr/>
                </p:nvSpPr>
                <p:spPr>
                  <a:xfrm>
                    <a:off x="4657028" y="2391960"/>
                    <a:ext cx="635752" cy="217848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  <a:gd name="connsiteX0" fmla="*/ 203505 w 650560"/>
                      <a:gd name="connsiteY0" fmla="*/ 1063 h 227586"/>
                      <a:gd name="connsiteX1" fmla="*/ 232766 w 650560"/>
                      <a:gd name="connsiteY1" fmla="*/ 15528 h 227586"/>
                      <a:gd name="connsiteX2" fmla="*/ 325227 w 650560"/>
                      <a:gd name="connsiteY2" fmla="*/ 118706 h 227586"/>
                      <a:gd name="connsiteX3" fmla="*/ 417687 w 650560"/>
                      <a:gd name="connsiteY3" fmla="*/ 15529 h 227586"/>
                      <a:gd name="connsiteX4" fmla="*/ 446949 w 650560"/>
                      <a:gd name="connsiteY4" fmla="*/ 1064 h 227586"/>
                      <a:gd name="connsiteX5" fmla="*/ 483517 w 650560"/>
                      <a:gd name="connsiteY5" fmla="*/ 4166 h 227586"/>
                      <a:gd name="connsiteX6" fmla="*/ 650453 w 650560"/>
                      <a:gd name="connsiteY6" fmla="*/ 66260 h 227586"/>
                      <a:gd name="connsiteX7" fmla="*/ 505882 w 650560"/>
                      <a:gd name="connsiteY7" fmla="*/ 227586 h 227586"/>
                      <a:gd name="connsiteX8" fmla="*/ 325226 w 650560"/>
                      <a:gd name="connsiteY8" fmla="*/ 142065 h 227586"/>
                      <a:gd name="connsiteX9" fmla="*/ 144571 w 650560"/>
                      <a:gd name="connsiteY9" fmla="*/ 227585 h 227586"/>
                      <a:gd name="connsiteX10" fmla="*/ 0 w 650560"/>
                      <a:gd name="connsiteY10" fmla="*/ 66259 h 227586"/>
                      <a:gd name="connsiteX11" fmla="*/ 166936 w 650560"/>
                      <a:gd name="connsiteY11" fmla="*/ 4165 h 227586"/>
                      <a:gd name="connsiteX12" fmla="*/ 203505 w 650560"/>
                      <a:gd name="connsiteY12" fmla="*/ 1063 h 227586"/>
                      <a:gd name="connsiteX0" fmla="*/ 203505 w 650453"/>
                      <a:gd name="connsiteY0" fmla="*/ 1063 h 227586"/>
                      <a:gd name="connsiteX1" fmla="*/ 232766 w 650453"/>
                      <a:gd name="connsiteY1" fmla="*/ 15528 h 227586"/>
                      <a:gd name="connsiteX2" fmla="*/ 325227 w 650453"/>
                      <a:gd name="connsiteY2" fmla="*/ 118706 h 227586"/>
                      <a:gd name="connsiteX3" fmla="*/ 417687 w 650453"/>
                      <a:gd name="connsiteY3" fmla="*/ 15529 h 227586"/>
                      <a:gd name="connsiteX4" fmla="*/ 446949 w 650453"/>
                      <a:gd name="connsiteY4" fmla="*/ 1064 h 227586"/>
                      <a:gd name="connsiteX5" fmla="*/ 483517 w 650453"/>
                      <a:gd name="connsiteY5" fmla="*/ 4166 h 227586"/>
                      <a:gd name="connsiteX6" fmla="*/ 650453 w 650453"/>
                      <a:gd name="connsiteY6" fmla="*/ 66260 h 227586"/>
                      <a:gd name="connsiteX7" fmla="*/ 505882 w 650453"/>
                      <a:gd name="connsiteY7" fmla="*/ 227586 h 227586"/>
                      <a:gd name="connsiteX8" fmla="*/ 325226 w 650453"/>
                      <a:gd name="connsiteY8" fmla="*/ 142065 h 227586"/>
                      <a:gd name="connsiteX9" fmla="*/ 144571 w 650453"/>
                      <a:gd name="connsiteY9" fmla="*/ 227585 h 227586"/>
                      <a:gd name="connsiteX10" fmla="*/ 0 w 650453"/>
                      <a:gd name="connsiteY10" fmla="*/ 66259 h 227586"/>
                      <a:gd name="connsiteX11" fmla="*/ 166936 w 650453"/>
                      <a:gd name="connsiteY11" fmla="*/ 4165 h 227586"/>
                      <a:gd name="connsiteX12" fmla="*/ 203505 w 650453"/>
                      <a:gd name="connsiteY12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17687 w 650453"/>
                      <a:gd name="connsiteY2" fmla="*/ 15529 h 227586"/>
                      <a:gd name="connsiteX3" fmla="*/ 446949 w 650453"/>
                      <a:gd name="connsiteY3" fmla="*/ 1064 h 227586"/>
                      <a:gd name="connsiteX4" fmla="*/ 483517 w 650453"/>
                      <a:gd name="connsiteY4" fmla="*/ 4166 h 227586"/>
                      <a:gd name="connsiteX5" fmla="*/ 650453 w 650453"/>
                      <a:gd name="connsiteY5" fmla="*/ 66260 h 227586"/>
                      <a:gd name="connsiteX6" fmla="*/ 505882 w 650453"/>
                      <a:gd name="connsiteY6" fmla="*/ 227586 h 227586"/>
                      <a:gd name="connsiteX7" fmla="*/ 325226 w 650453"/>
                      <a:gd name="connsiteY7" fmla="*/ 142065 h 227586"/>
                      <a:gd name="connsiteX8" fmla="*/ 144571 w 650453"/>
                      <a:gd name="connsiteY8" fmla="*/ 227585 h 227586"/>
                      <a:gd name="connsiteX9" fmla="*/ 0 w 650453"/>
                      <a:gd name="connsiteY9" fmla="*/ 66259 h 227586"/>
                      <a:gd name="connsiteX10" fmla="*/ 166936 w 650453"/>
                      <a:gd name="connsiteY10" fmla="*/ 4165 h 227586"/>
                      <a:gd name="connsiteX11" fmla="*/ 203505 w 650453"/>
                      <a:gd name="connsiteY11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50453" h="227586">
                        <a:moveTo>
                          <a:pt x="203505" y="1063"/>
                        </a:moveTo>
                        <a:lnTo>
                          <a:pt x="325227" y="118706"/>
                        </a:lnTo>
                        <a:lnTo>
                          <a:pt x="446949" y="1064"/>
                        </a:lnTo>
                        <a:cubicBezTo>
                          <a:pt x="458863" y="-993"/>
                          <a:pt x="471993" y="-121"/>
                          <a:pt x="483517" y="4166"/>
                        </a:cubicBezTo>
                        <a:lnTo>
                          <a:pt x="650453" y="66260"/>
                        </a:lnTo>
                        <a:lnTo>
                          <a:pt x="505882" y="227586"/>
                        </a:lnTo>
                        <a:lnTo>
                          <a:pt x="325226" y="142065"/>
                        </a:lnTo>
                        <a:lnTo>
                          <a:pt x="144571" y="227585"/>
                        </a:lnTo>
                        <a:lnTo>
                          <a:pt x="0" y="66259"/>
                        </a:lnTo>
                        <a:lnTo>
                          <a:pt x="166936" y="4165"/>
                        </a:lnTo>
                        <a:cubicBezTo>
                          <a:pt x="178460" y="-122"/>
                          <a:pt x="191592" y="-994"/>
                          <a:pt x="203505" y="1063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10" name="四角形: 上の 2 つの角を丸める 358">
                  <a:extLst>
                    <a:ext uri="{FF2B5EF4-FFF2-40B4-BE49-F238E27FC236}">
                      <a16:creationId xmlns:a16="http://schemas.microsoft.com/office/drawing/2014/main" id="{16DD10A4-7231-4776-BB7C-6063C3D5A860}"/>
                    </a:ext>
                  </a:extLst>
                </p:cNvPr>
                <p:cNvSpPr/>
                <p:nvPr/>
              </p:nvSpPr>
              <p:spPr>
                <a:xfrm rot="2015421">
                  <a:off x="4278995" y="2583772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0" name="四角形: 上の 2 つの角を丸める 358">
                  <a:extLst>
                    <a:ext uri="{FF2B5EF4-FFF2-40B4-BE49-F238E27FC236}">
                      <a16:creationId xmlns:a16="http://schemas.microsoft.com/office/drawing/2014/main" id="{7623DD1A-D8DC-4E76-8917-A111D9F9139A}"/>
                    </a:ext>
                  </a:extLst>
                </p:cNvPr>
                <p:cNvSpPr/>
                <p:nvPr/>
              </p:nvSpPr>
              <p:spPr>
                <a:xfrm rot="19584579" flipH="1">
                  <a:off x="5431050" y="2583770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2" name="四角形: 上の 2 つの角を丸める 503">
                  <a:extLst>
                    <a:ext uri="{FF2B5EF4-FFF2-40B4-BE49-F238E27FC236}">
                      <a16:creationId xmlns:a16="http://schemas.microsoft.com/office/drawing/2014/main" id="{C66F19B0-B737-49C8-86D2-FDC9A2A6EA66}"/>
                    </a:ext>
                  </a:extLst>
                </p:cNvPr>
                <p:cNvSpPr/>
                <p:nvPr/>
              </p:nvSpPr>
              <p:spPr>
                <a:xfrm rot="7022295">
                  <a:off x="5397107" y="2860865"/>
                  <a:ext cx="273640" cy="577179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0" fmla="*/ 150102 w 252711"/>
                    <a:gd name="connsiteY0" fmla="*/ 0 h 526156"/>
                    <a:gd name="connsiteX1" fmla="*/ 150102 w 252711"/>
                    <a:gd name="connsiteY1" fmla="*/ 0 h 526156"/>
                    <a:gd name="connsiteX2" fmla="*/ 252711 w 252711"/>
                    <a:gd name="connsiteY2" fmla="*/ 102609 h 526156"/>
                    <a:gd name="connsiteX3" fmla="*/ 252711 w 252711"/>
                    <a:gd name="connsiteY3" fmla="*/ 479843 h 526156"/>
                    <a:gd name="connsiteX4" fmla="*/ 252711 w 252711"/>
                    <a:gd name="connsiteY4" fmla="*/ 479843 h 526156"/>
                    <a:gd name="connsiteX5" fmla="*/ 47493 w 252711"/>
                    <a:gd name="connsiteY5" fmla="*/ 479843 h 526156"/>
                    <a:gd name="connsiteX6" fmla="*/ 0 w 252711"/>
                    <a:gd name="connsiteY6" fmla="*/ 526156 h 526156"/>
                    <a:gd name="connsiteX7" fmla="*/ 47493 w 252711"/>
                    <a:gd name="connsiteY7" fmla="*/ 102609 h 526156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102609 h 479843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05218 w 205218"/>
                    <a:gd name="connsiteY4" fmla="*/ 479843 h 537468"/>
                    <a:gd name="connsiteX5" fmla="*/ 2430 w 205218"/>
                    <a:gd name="connsiteY5" fmla="*/ 537468 h 537468"/>
                    <a:gd name="connsiteX6" fmla="*/ 0 w 205218"/>
                    <a:gd name="connsiteY6" fmla="*/ 102609 h 537468"/>
                    <a:gd name="connsiteX0" fmla="*/ 102609 w 205218"/>
                    <a:gd name="connsiteY0" fmla="*/ 0 h 543386"/>
                    <a:gd name="connsiteX1" fmla="*/ 102609 w 205218"/>
                    <a:gd name="connsiteY1" fmla="*/ 0 h 543386"/>
                    <a:gd name="connsiteX2" fmla="*/ 205218 w 205218"/>
                    <a:gd name="connsiteY2" fmla="*/ 102609 h 543386"/>
                    <a:gd name="connsiteX3" fmla="*/ 205218 w 205218"/>
                    <a:gd name="connsiteY3" fmla="*/ 479843 h 543386"/>
                    <a:gd name="connsiteX4" fmla="*/ 200858 w 205218"/>
                    <a:gd name="connsiteY4" fmla="*/ 543386 h 543386"/>
                    <a:gd name="connsiteX5" fmla="*/ 2430 w 205218"/>
                    <a:gd name="connsiteY5" fmla="*/ 537468 h 543386"/>
                    <a:gd name="connsiteX6" fmla="*/ 0 w 205218"/>
                    <a:gd name="connsiteY6" fmla="*/ 102609 h 543386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430 w 205218"/>
                    <a:gd name="connsiteY4" fmla="*/ 537468 h 537468"/>
                    <a:gd name="connsiteX5" fmla="*/ 0 w 205218"/>
                    <a:gd name="connsiteY5" fmla="*/ 102609 h 537468"/>
                    <a:gd name="connsiteX0" fmla="*/ 102609 w 224127"/>
                    <a:gd name="connsiteY0" fmla="*/ 0 h 537468"/>
                    <a:gd name="connsiteX1" fmla="*/ 102609 w 224127"/>
                    <a:gd name="connsiteY1" fmla="*/ 0 h 537468"/>
                    <a:gd name="connsiteX2" fmla="*/ 205218 w 224127"/>
                    <a:gd name="connsiteY2" fmla="*/ 102609 h 537468"/>
                    <a:gd name="connsiteX3" fmla="*/ 224127 w 224127"/>
                    <a:gd name="connsiteY3" fmla="*/ 521699 h 537468"/>
                    <a:gd name="connsiteX4" fmla="*/ 2430 w 224127"/>
                    <a:gd name="connsiteY4" fmla="*/ 537468 h 537468"/>
                    <a:gd name="connsiteX5" fmla="*/ 0 w 224127"/>
                    <a:gd name="connsiteY5" fmla="*/ 102609 h 537468"/>
                    <a:gd name="connsiteX0" fmla="*/ 102609 w 224127"/>
                    <a:gd name="connsiteY0" fmla="*/ 0 h 529524"/>
                    <a:gd name="connsiteX1" fmla="*/ 102609 w 224127"/>
                    <a:gd name="connsiteY1" fmla="*/ 0 h 529524"/>
                    <a:gd name="connsiteX2" fmla="*/ 205218 w 224127"/>
                    <a:gd name="connsiteY2" fmla="*/ 102609 h 529524"/>
                    <a:gd name="connsiteX3" fmla="*/ 224127 w 224127"/>
                    <a:gd name="connsiteY3" fmla="*/ 521699 h 529524"/>
                    <a:gd name="connsiteX4" fmla="*/ 17997 w 224127"/>
                    <a:gd name="connsiteY4" fmla="*/ 529524 h 529524"/>
                    <a:gd name="connsiteX5" fmla="*/ 0 w 224127"/>
                    <a:gd name="connsiteY5" fmla="*/ 102609 h 529524"/>
                    <a:gd name="connsiteX0" fmla="*/ 102609 w 238700"/>
                    <a:gd name="connsiteY0" fmla="*/ 0 h 529524"/>
                    <a:gd name="connsiteX1" fmla="*/ 102609 w 238700"/>
                    <a:gd name="connsiteY1" fmla="*/ 0 h 529524"/>
                    <a:gd name="connsiteX2" fmla="*/ 205218 w 238700"/>
                    <a:gd name="connsiteY2" fmla="*/ 102609 h 529524"/>
                    <a:gd name="connsiteX3" fmla="*/ 238700 w 238700"/>
                    <a:gd name="connsiteY3" fmla="*/ 511808 h 529524"/>
                    <a:gd name="connsiteX4" fmla="*/ 17997 w 238700"/>
                    <a:gd name="connsiteY4" fmla="*/ 529524 h 529524"/>
                    <a:gd name="connsiteX5" fmla="*/ 0 w 238700"/>
                    <a:gd name="connsiteY5" fmla="*/ 102609 h 529524"/>
                    <a:gd name="connsiteX0" fmla="*/ 114955 w 251046"/>
                    <a:gd name="connsiteY0" fmla="*/ 0 h 529524"/>
                    <a:gd name="connsiteX1" fmla="*/ 114955 w 251046"/>
                    <a:gd name="connsiteY1" fmla="*/ 0 h 529524"/>
                    <a:gd name="connsiteX2" fmla="*/ 217564 w 251046"/>
                    <a:gd name="connsiteY2" fmla="*/ 102609 h 529524"/>
                    <a:gd name="connsiteX3" fmla="*/ 251046 w 251046"/>
                    <a:gd name="connsiteY3" fmla="*/ 511808 h 529524"/>
                    <a:gd name="connsiteX4" fmla="*/ 30343 w 251046"/>
                    <a:gd name="connsiteY4" fmla="*/ 529524 h 529524"/>
                    <a:gd name="connsiteX5" fmla="*/ 0 w 251046"/>
                    <a:gd name="connsiteY5" fmla="*/ 145700 h 52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1046" h="529524">
                      <a:moveTo>
                        <a:pt x="114955" y="0"/>
                      </a:moveTo>
                      <a:lnTo>
                        <a:pt x="114955" y="0"/>
                      </a:lnTo>
                      <a:cubicBezTo>
                        <a:pt x="171624" y="0"/>
                        <a:pt x="217564" y="45940"/>
                        <a:pt x="217564" y="102609"/>
                      </a:cubicBezTo>
                      <a:lnTo>
                        <a:pt x="251046" y="511808"/>
                      </a:lnTo>
                      <a:lnTo>
                        <a:pt x="30343" y="529524"/>
                      </a:lnTo>
                      <a:lnTo>
                        <a:pt x="0" y="145700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23" name="グループ化 522">
                  <a:extLst>
                    <a:ext uri="{FF2B5EF4-FFF2-40B4-BE49-F238E27FC236}">
                      <a16:creationId xmlns:a16="http://schemas.microsoft.com/office/drawing/2014/main" id="{1216D5CB-D8E9-41D4-9801-AA9C0C183D66}"/>
                    </a:ext>
                  </a:extLst>
                </p:cNvPr>
                <p:cNvGrpSpPr/>
                <p:nvPr/>
              </p:nvGrpSpPr>
              <p:grpSpPr>
                <a:xfrm rot="381864">
                  <a:off x="4846835" y="2867716"/>
                  <a:ext cx="470223" cy="238584"/>
                  <a:chOff x="512012" y="2770464"/>
                  <a:chExt cx="893777" cy="408306"/>
                </a:xfrm>
              </p:grpSpPr>
              <p:sp>
                <p:nvSpPr>
                  <p:cNvPr id="542" name="四角形: 角を丸くする 541">
                    <a:extLst>
                      <a:ext uri="{FF2B5EF4-FFF2-40B4-BE49-F238E27FC236}">
                        <a16:creationId xmlns:a16="http://schemas.microsoft.com/office/drawing/2014/main" id="{0D3920F5-0BC2-47FB-8276-AEA30CBFC6F5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43" name="グループ化 542">
                    <a:extLst>
                      <a:ext uri="{FF2B5EF4-FFF2-40B4-BE49-F238E27FC236}">
                        <a16:creationId xmlns:a16="http://schemas.microsoft.com/office/drawing/2014/main" id="{2BD9FF9F-3651-409C-BD58-4C8A74314629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559" name="四角形: 角を丸くする 506">
                      <a:extLst>
                        <a:ext uri="{FF2B5EF4-FFF2-40B4-BE49-F238E27FC236}">
                          <a16:creationId xmlns:a16="http://schemas.microsoft.com/office/drawing/2014/main" id="{31C3FCA4-3795-4FB1-9058-98964DBE9F12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60" name="四角形: 角を丸くする 455">
                      <a:extLst>
                        <a:ext uri="{FF2B5EF4-FFF2-40B4-BE49-F238E27FC236}">
                          <a16:creationId xmlns:a16="http://schemas.microsoft.com/office/drawing/2014/main" id="{6AB2D8E3-3136-40EB-9FFE-A66B5DD9E45B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44" name="グループ化 543">
                    <a:extLst>
                      <a:ext uri="{FF2B5EF4-FFF2-40B4-BE49-F238E27FC236}">
                        <a16:creationId xmlns:a16="http://schemas.microsoft.com/office/drawing/2014/main" id="{85CAA259-0A4D-4424-B992-C5425A0D88A2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557" name="四角形: 角を丸くする 506">
                      <a:extLst>
                        <a:ext uri="{FF2B5EF4-FFF2-40B4-BE49-F238E27FC236}">
                          <a16:creationId xmlns:a16="http://schemas.microsoft.com/office/drawing/2014/main" id="{F1CE0870-560C-4BCA-9B30-CAC97305857C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8" name="四角形: 角を丸くする 455">
                      <a:extLst>
                        <a:ext uri="{FF2B5EF4-FFF2-40B4-BE49-F238E27FC236}">
                          <a16:creationId xmlns:a16="http://schemas.microsoft.com/office/drawing/2014/main" id="{19276147-26E9-4DEE-9ADB-5BB1FC393490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45" name="グループ化 544">
                    <a:extLst>
                      <a:ext uri="{FF2B5EF4-FFF2-40B4-BE49-F238E27FC236}">
                        <a16:creationId xmlns:a16="http://schemas.microsoft.com/office/drawing/2014/main" id="{BA4C0076-6CD0-4B1A-AB6C-1C482E6CD608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555" name="四角形: 角を丸くする 506">
                      <a:extLst>
                        <a:ext uri="{FF2B5EF4-FFF2-40B4-BE49-F238E27FC236}">
                          <a16:creationId xmlns:a16="http://schemas.microsoft.com/office/drawing/2014/main" id="{38266FC3-2C18-465B-A4A3-AAE71DA4CD50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6" name="四角形: 角を丸くする 455">
                      <a:extLst>
                        <a:ext uri="{FF2B5EF4-FFF2-40B4-BE49-F238E27FC236}">
                          <a16:creationId xmlns:a16="http://schemas.microsoft.com/office/drawing/2014/main" id="{48A85BE1-F3E2-4BBF-87FE-997C4427A7E4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46" name="グループ化 545">
                    <a:extLst>
                      <a:ext uri="{FF2B5EF4-FFF2-40B4-BE49-F238E27FC236}">
                        <a16:creationId xmlns:a16="http://schemas.microsoft.com/office/drawing/2014/main" id="{11C5047A-3F44-44D1-86FC-E43A823B6064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549" name="四角形: 角を丸くする 506">
                      <a:extLst>
                        <a:ext uri="{FF2B5EF4-FFF2-40B4-BE49-F238E27FC236}">
                          <a16:creationId xmlns:a16="http://schemas.microsoft.com/office/drawing/2014/main" id="{365A431A-AC18-44EC-A7AE-3C9009ACC295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3" name="四角形: 角を丸くする 455">
                      <a:extLst>
                        <a:ext uri="{FF2B5EF4-FFF2-40B4-BE49-F238E27FC236}">
                          <a16:creationId xmlns:a16="http://schemas.microsoft.com/office/drawing/2014/main" id="{0EF517ED-1111-4663-9CB5-8C8393439143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47" name="楕円 546">
                    <a:extLst>
                      <a:ext uri="{FF2B5EF4-FFF2-40B4-BE49-F238E27FC236}">
                        <a16:creationId xmlns:a16="http://schemas.microsoft.com/office/drawing/2014/main" id="{088C4BCF-69AD-4E3C-BDBC-8567161C3188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24" name="グループ化 523">
                  <a:extLst>
                    <a:ext uri="{FF2B5EF4-FFF2-40B4-BE49-F238E27FC236}">
                      <a16:creationId xmlns:a16="http://schemas.microsoft.com/office/drawing/2014/main" id="{D50C3024-8B80-48D4-99AE-11D541A0FB7A}"/>
                    </a:ext>
                  </a:extLst>
                </p:cNvPr>
                <p:cNvGrpSpPr/>
                <p:nvPr/>
              </p:nvGrpSpPr>
              <p:grpSpPr>
                <a:xfrm rot="19365346">
                  <a:off x="4917334" y="2631466"/>
                  <a:ext cx="224916" cy="410237"/>
                  <a:chOff x="3161486" y="3471945"/>
                  <a:chExt cx="513532" cy="826769"/>
                </a:xfrm>
              </p:grpSpPr>
              <p:sp>
                <p:nvSpPr>
                  <p:cNvPr id="538" name="四角形: 角を丸くする 537">
                    <a:extLst>
                      <a:ext uri="{FF2B5EF4-FFF2-40B4-BE49-F238E27FC236}">
                        <a16:creationId xmlns:a16="http://schemas.microsoft.com/office/drawing/2014/main" id="{AB621E2A-7922-4EDF-8054-5F77BBEBACBC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9" name="四角形: 角を丸くする 538">
                    <a:extLst>
                      <a:ext uri="{FF2B5EF4-FFF2-40B4-BE49-F238E27FC236}">
                        <a16:creationId xmlns:a16="http://schemas.microsoft.com/office/drawing/2014/main" id="{D52D69E6-0C59-461C-AD55-E9DABD5E9D02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0" name="四角形: 角を丸くする 539">
                    <a:extLst>
                      <a:ext uri="{FF2B5EF4-FFF2-40B4-BE49-F238E27FC236}">
                        <a16:creationId xmlns:a16="http://schemas.microsoft.com/office/drawing/2014/main" id="{AC404F81-F2AC-4A72-8683-4668E1C301F3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1" name="四角形: 角を丸くする 540">
                    <a:extLst>
                      <a:ext uri="{FF2B5EF4-FFF2-40B4-BE49-F238E27FC236}">
                        <a16:creationId xmlns:a16="http://schemas.microsoft.com/office/drawing/2014/main" id="{B80E0BC9-44E1-4C93-B743-53EBBE2E9743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25" name="四角形: 角を丸くする 455">
                  <a:extLst>
                    <a:ext uri="{FF2B5EF4-FFF2-40B4-BE49-F238E27FC236}">
                      <a16:creationId xmlns:a16="http://schemas.microsoft.com/office/drawing/2014/main" id="{E57927EC-2E50-4248-BA9A-0F823D442C8B}"/>
                    </a:ext>
                  </a:extLst>
                </p:cNvPr>
                <p:cNvSpPr/>
                <p:nvPr/>
              </p:nvSpPr>
              <p:spPr>
                <a:xfrm rot="2260007">
                  <a:off x="5013386" y="3000141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6" name="四角形: 角を丸くする 455">
                  <a:extLst>
                    <a:ext uri="{FF2B5EF4-FFF2-40B4-BE49-F238E27FC236}">
                      <a16:creationId xmlns:a16="http://schemas.microsoft.com/office/drawing/2014/main" id="{4BB61485-648E-4E44-8A3B-11230E1BC6A1}"/>
                    </a:ext>
                  </a:extLst>
                </p:cNvPr>
                <p:cNvSpPr/>
                <p:nvPr/>
              </p:nvSpPr>
              <p:spPr>
                <a:xfrm rot="4204350">
                  <a:off x="4982238" y="2943040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7" name="四角形: 上の 2 つの角を丸める 529">
                  <a:extLst>
                    <a:ext uri="{FF2B5EF4-FFF2-40B4-BE49-F238E27FC236}">
                      <a16:creationId xmlns:a16="http://schemas.microsoft.com/office/drawing/2014/main" id="{C6757725-8850-4BDE-868B-A9A47348749A}"/>
                    </a:ext>
                  </a:extLst>
                </p:cNvPr>
                <p:cNvSpPr/>
                <p:nvPr/>
              </p:nvSpPr>
              <p:spPr>
                <a:xfrm rot="14211595">
                  <a:off x="4238372" y="2864467"/>
                  <a:ext cx="254536" cy="533640"/>
                </a:xfrm>
                <a:custGeom>
                  <a:avLst/>
                  <a:gdLst>
                    <a:gd name="connsiteX0" fmla="*/ 100259 w 200517"/>
                    <a:gd name="connsiteY0" fmla="*/ 0 h 399430"/>
                    <a:gd name="connsiteX1" fmla="*/ 100259 w 200517"/>
                    <a:gd name="connsiteY1" fmla="*/ 0 h 399430"/>
                    <a:gd name="connsiteX2" fmla="*/ 200518 w 200517"/>
                    <a:gd name="connsiteY2" fmla="*/ 100259 h 399430"/>
                    <a:gd name="connsiteX3" fmla="*/ 200517 w 200517"/>
                    <a:gd name="connsiteY3" fmla="*/ 399430 h 399430"/>
                    <a:gd name="connsiteX4" fmla="*/ 200517 w 200517"/>
                    <a:gd name="connsiteY4" fmla="*/ 399430 h 399430"/>
                    <a:gd name="connsiteX5" fmla="*/ 0 w 200517"/>
                    <a:gd name="connsiteY5" fmla="*/ 399430 h 399430"/>
                    <a:gd name="connsiteX6" fmla="*/ 0 w 200517"/>
                    <a:gd name="connsiteY6" fmla="*/ 399430 h 399430"/>
                    <a:gd name="connsiteX7" fmla="*/ 0 w 200517"/>
                    <a:gd name="connsiteY7" fmla="*/ 100259 h 399430"/>
                    <a:gd name="connsiteX8" fmla="*/ 100259 w 200517"/>
                    <a:gd name="connsiteY8" fmla="*/ 0 h 399430"/>
                    <a:gd name="connsiteX0" fmla="*/ 100259 w 298483"/>
                    <a:gd name="connsiteY0" fmla="*/ 50416 h 449846"/>
                    <a:gd name="connsiteX1" fmla="*/ 100259 w 298483"/>
                    <a:gd name="connsiteY1" fmla="*/ 50416 h 449846"/>
                    <a:gd name="connsiteX2" fmla="*/ 296552 w 298483"/>
                    <a:gd name="connsiteY2" fmla="*/ 2544 h 449846"/>
                    <a:gd name="connsiteX3" fmla="*/ 200518 w 298483"/>
                    <a:gd name="connsiteY3" fmla="*/ 150675 h 449846"/>
                    <a:gd name="connsiteX4" fmla="*/ 200517 w 298483"/>
                    <a:gd name="connsiteY4" fmla="*/ 449846 h 449846"/>
                    <a:gd name="connsiteX5" fmla="*/ 200517 w 298483"/>
                    <a:gd name="connsiteY5" fmla="*/ 449846 h 449846"/>
                    <a:gd name="connsiteX6" fmla="*/ 0 w 298483"/>
                    <a:gd name="connsiteY6" fmla="*/ 449846 h 449846"/>
                    <a:gd name="connsiteX7" fmla="*/ 0 w 298483"/>
                    <a:gd name="connsiteY7" fmla="*/ 449846 h 449846"/>
                    <a:gd name="connsiteX8" fmla="*/ 0 w 298483"/>
                    <a:gd name="connsiteY8" fmla="*/ 150675 h 449846"/>
                    <a:gd name="connsiteX9" fmla="*/ 100259 w 298483"/>
                    <a:gd name="connsiteY9" fmla="*/ 50416 h 449846"/>
                    <a:gd name="connsiteX0" fmla="*/ 296552 w 387992"/>
                    <a:gd name="connsiteY0" fmla="*/ 0 h 447302"/>
                    <a:gd name="connsiteX1" fmla="*/ 200518 w 387992"/>
                    <a:gd name="connsiteY1" fmla="*/ 148131 h 447302"/>
                    <a:gd name="connsiteX2" fmla="*/ 200517 w 387992"/>
                    <a:gd name="connsiteY2" fmla="*/ 447302 h 447302"/>
                    <a:gd name="connsiteX3" fmla="*/ 200517 w 387992"/>
                    <a:gd name="connsiteY3" fmla="*/ 447302 h 447302"/>
                    <a:gd name="connsiteX4" fmla="*/ 0 w 387992"/>
                    <a:gd name="connsiteY4" fmla="*/ 447302 h 447302"/>
                    <a:gd name="connsiteX5" fmla="*/ 0 w 387992"/>
                    <a:gd name="connsiteY5" fmla="*/ 447302 h 447302"/>
                    <a:gd name="connsiteX6" fmla="*/ 0 w 387992"/>
                    <a:gd name="connsiteY6" fmla="*/ 148131 h 447302"/>
                    <a:gd name="connsiteX7" fmla="*/ 100259 w 387992"/>
                    <a:gd name="connsiteY7" fmla="*/ 47872 h 447302"/>
                    <a:gd name="connsiteX8" fmla="*/ 100259 w 387992"/>
                    <a:gd name="connsiteY8" fmla="*/ 47872 h 447302"/>
                    <a:gd name="connsiteX9" fmla="*/ 387992 w 387992"/>
                    <a:gd name="connsiteY9" fmla="*/ 91440 h 447302"/>
                    <a:gd name="connsiteX0" fmla="*/ 296552 w 298483"/>
                    <a:gd name="connsiteY0" fmla="*/ 0 h 447302"/>
                    <a:gd name="connsiteX1" fmla="*/ 200518 w 298483"/>
                    <a:gd name="connsiteY1" fmla="*/ 148131 h 447302"/>
                    <a:gd name="connsiteX2" fmla="*/ 200517 w 298483"/>
                    <a:gd name="connsiteY2" fmla="*/ 447302 h 447302"/>
                    <a:gd name="connsiteX3" fmla="*/ 200517 w 298483"/>
                    <a:gd name="connsiteY3" fmla="*/ 447302 h 447302"/>
                    <a:gd name="connsiteX4" fmla="*/ 0 w 298483"/>
                    <a:gd name="connsiteY4" fmla="*/ 447302 h 447302"/>
                    <a:gd name="connsiteX5" fmla="*/ 0 w 298483"/>
                    <a:gd name="connsiteY5" fmla="*/ 447302 h 447302"/>
                    <a:gd name="connsiteX6" fmla="*/ 0 w 298483"/>
                    <a:gd name="connsiteY6" fmla="*/ 148131 h 447302"/>
                    <a:gd name="connsiteX7" fmla="*/ 100259 w 298483"/>
                    <a:gd name="connsiteY7" fmla="*/ 47872 h 447302"/>
                    <a:gd name="connsiteX8" fmla="*/ 100259 w 298483"/>
                    <a:gd name="connsiteY8" fmla="*/ 47872 h 447302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4554"/>
                    <a:gd name="connsiteY0" fmla="*/ 100259 h 438268"/>
                    <a:gd name="connsiteX1" fmla="*/ 200517 w 204554"/>
                    <a:gd name="connsiteY1" fmla="*/ 399430 h 438268"/>
                    <a:gd name="connsiteX2" fmla="*/ 204554 w 204554"/>
                    <a:gd name="connsiteY2" fmla="*/ 438268 h 438268"/>
                    <a:gd name="connsiteX3" fmla="*/ 0 w 204554"/>
                    <a:gd name="connsiteY3" fmla="*/ 399430 h 438268"/>
                    <a:gd name="connsiteX4" fmla="*/ 0 w 204554"/>
                    <a:gd name="connsiteY4" fmla="*/ 399430 h 438268"/>
                    <a:gd name="connsiteX5" fmla="*/ 0 w 204554"/>
                    <a:gd name="connsiteY5" fmla="*/ 100259 h 438268"/>
                    <a:gd name="connsiteX6" fmla="*/ 100259 w 204554"/>
                    <a:gd name="connsiteY6" fmla="*/ 0 h 438268"/>
                    <a:gd name="connsiteX7" fmla="*/ 100259 w 204554"/>
                    <a:gd name="connsiteY7" fmla="*/ 0 h 438268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0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100259 h 399430"/>
                    <a:gd name="connsiteX5" fmla="*/ 100259 w 200518"/>
                    <a:gd name="connsiteY5" fmla="*/ 0 h 399430"/>
                    <a:gd name="connsiteX6" fmla="*/ 100259 w 200518"/>
                    <a:gd name="connsiteY6" fmla="*/ 0 h 399430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399430 h 455205"/>
                    <a:gd name="connsiteX4" fmla="*/ 0 w 200518"/>
                    <a:gd name="connsiteY4" fmla="*/ 100259 h 455205"/>
                    <a:gd name="connsiteX5" fmla="*/ 100259 w 200518"/>
                    <a:gd name="connsiteY5" fmla="*/ 0 h 455205"/>
                    <a:gd name="connsiteX6" fmla="*/ 100259 w 200518"/>
                    <a:gd name="connsiteY6" fmla="*/ 0 h 455205"/>
                    <a:gd name="connsiteX0" fmla="*/ 208016 w 208016"/>
                    <a:gd name="connsiteY0" fmla="*/ 100259 h 455205"/>
                    <a:gd name="connsiteX1" fmla="*/ 207986 w 208016"/>
                    <a:gd name="connsiteY1" fmla="*/ 455205 h 455205"/>
                    <a:gd name="connsiteX2" fmla="*/ 7498 w 208016"/>
                    <a:gd name="connsiteY2" fmla="*/ 399430 h 455205"/>
                    <a:gd name="connsiteX3" fmla="*/ 0 w 208016"/>
                    <a:gd name="connsiteY3" fmla="*/ 436118 h 455205"/>
                    <a:gd name="connsiteX4" fmla="*/ 7498 w 208016"/>
                    <a:gd name="connsiteY4" fmla="*/ 100259 h 455205"/>
                    <a:gd name="connsiteX5" fmla="*/ 107757 w 208016"/>
                    <a:gd name="connsiteY5" fmla="*/ 0 h 455205"/>
                    <a:gd name="connsiteX6" fmla="*/ 107757 w 208016"/>
                    <a:gd name="connsiteY6" fmla="*/ 0 h 455205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100259 h 455205"/>
                    <a:gd name="connsiteX4" fmla="*/ 100259 w 200518"/>
                    <a:gd name="connsiteY4" fmla="*/ 0 h 455205"/>
                    <a:gd name="connsiteX5" fmla="*/ 100259 w 200518"/>
                    <a:gd name="connsiteY5" fmla="*/ 0 h 455205"/>
                    <a:gd name="connsiteX0" fmla="*/ 214623 w 214623"/>
                    <a:gd name="connsiteY0" fmla="*/ 100259 h 455205"/>
                    <a:gd name="connsiteX1" fmla="*/ 214593 w 214623"/>
                    <a:gd name="connsiteY1" fmla="*/ 455205 h 455205"/>
                    <a:gd name="connsiteX2" fmla="*/ 0 w 214623"/>
                    <a:gd name="connsiteY2" fmla="*/ 441811 h 455205"/>
                    <a:gd name="connsiteX3" fmla="*/ 14105 w 214623"/>
                    <a:gd name="connsiteY3" fmla="*/ 100259 h 455205"/>
                    <a:gd name="connsiteX4" fmla="*/ 114364 w 214623"/>
                    <a:gd name="connsiteY4" fmla="*/ 0 h 455205"/>
                    <a:gd name="connsiteX5" fmla="*/ 114364 w 214623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3520" h="455205">
                      <a:moveTo>
                        <a:pt x="233520" y="169950"/>
                      </a:moveTo>
                      <a:lnTo>
                        <a:pt x="214593" y="455205"/>
                      </a:lnTo>
                      <a:lnTo>
                        <a:pt x="0" y="441811"/>
                      </a:lnTo>
                      <a:lnTo>
                        <a:pt x="14105" y="100259"/>
                      </a:lnTo>
                      <a:cubicBezTo>
                        <a:pt x="14105" y="44887"/>
                        <a:pt x="58992" y="0"/>
                        <a:pt x="114364" y="0"/>
                      </a:cubicBezTo>
                      <a:lnTo>
                        <a:pt x="114364" y="0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28" name="グループ化 527">
                  <a:extLst>
                    <a:ext uri="{FF2B5EF4-FFF2-40B4-BE49-F238E27FC236}">
                      <a16:creationId xmlns:a16="http://schemas.microsoft.com/office/drawing/2014/main" id="{EF7C4B03-2BEA-49F2-B866-7E7B623902DE}"/>
                    </a:ext>
                  </a:extLst>
                </p:cNvPr>
                <p:cNvGrpSpPr/>
                <p:nvPr/>
              </p:nvGrpSpPr>
              <p:grpSpPr>
                <a:xfrm rot="253437">
                  <a:off x="4362599" y="2626875"/>
                  <a:ext cx="536347" cy="485664"/>
                  <a:chOff x="7284540" y="2638033"/>
                  <a:chExt cx="536347" cy="485664"/>
                </a:xfrm>
              </p:grpSpPr>
              <p:sp>
                <p:nvSpPr>
                  <p:cNvPr id="535" name="フリーフォーム: 図形 534">
                    <a:extLst>
                      <a:ext uri="{FF2B5EF4-FFF2-40B4-BE49-F238E27FC236}">
                        <a16:creationId xmlns:a16="http://schemas.microsoft.com/office/drawing/2014/main" id="{3F6F3F04-EA9D-47A0-BDED-7D0B2C5773C0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623309" y="2770975"/>
                    <a:ext cx="303489" cy="37606"/>
                  </a:xfrm>
                  <a:custGeom>
                    <a:avLst/>
                    <a:gdLst>
                      <a:gd name="connsiteX0" fmla="*/ 50813 w 629558"/>
                      <a:gd name="connsiteY0" fmla="*/ 0 h 78009"/>
                      <a:gd name="connsiteX1" fmla="*/ 578745 w 629558"/>
                      <a:gd name="connsiteY1" fmla="*/ 0 h 78009"/>
                      <a:gd name="connsiteX2" fmla="*/ 629558 w 629558"/>
                      <a:gd name="connsiteY2" fmla="*/ 50813 h 78009"/>
                      <a:gd name="connsiteX3" fmla="*/ 629558 w 629558"/>
                      <a:gd name="connsiteY3" fmla="*/ 78009 h 78009"/>
                      <a:gd name="connsiteX4" fmla="*/ 0 w 629558"/>
                      <a:gd name="connsiteY4" fmla="*/ 78009 h 78009"/>
                      <a:gd name="connsiteX5" fmla="*/ 0 w 629558"/>
                      <a:gd name="connsiteY5" fmla="*/ 50813 h 78009"/>
                      <a:gd name="connsiteX6" fmla="*/ 50813 w 629558"/>
                      <a:gd name="connsiteY6" fmla="*/ 0 h 78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29558" h="78009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78009"/>
                        </a:lnTo>
                        <a:lnTo>
                          <a:pt x="0" y="78009"/>
                        </a:ln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6" name="フリーフォーム: 図形 535">
                    <a:extLst>
                      <a:ext uri="{FF2B5EF4-FFF2-40B4-BE49-F238E27FC236}">
                        <a16:creationId xmlns:a16="http://schemas.microsoft.com/office/drawing/2014/main" id="{561B7444-610D-42D8-9F7F-BD5B9A9FFF57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400969" y="2681285"/>
                    <a:ext cx="303489" cy="536347"/>
                  </a:xfrm>
                  <a:custGeom>
                    <a:avLst/>
                    <a:gdLst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207317 w 629558"/>
                      <a:gd name="connsiteY11" fmla="*/ 304874 h 1112600"/>
                      <a:gd name="connsiteX12" fmla="*/ 152437 w 629558"/>
                      <a:gd name="connsiteY12" fmla="*/ 304874 h 1112600"/>
                      <a:gd name="connsiteX13" fmla="*/ 0 w 629558"/>
                      <a:gd name="connsiteY13" fmla="*/ 152437 h 1112600"/>
                      <a:gd name="connsiteX14" fmla="*/ 0 w 629558"/>
                      <a:gd name="connsiteY14" fmla="*/ 50813 h 1112600"/>
                      <a:gd name="connsiteX15" fmla="*/ 50813 w 629558"/>
                      <a:gd name="connsiteY15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152437 w 629558"/>
                      <a:gd name="connsiteY11" fmla="*/ 304874 h 1112600"/>
                      <a:gd name="connsiteX12" fmla="*/ 0 w 629558"/>
                      <a:gd name="connsiteY12" fmla="*/ 152437 h 1112600"/>
                      <a:gd name="connsiteX13" fmla="*/ 0 w 629558"/>
                      <a:gd name="connsiteY13" fmla="*/ 50813 h 1112600"/>
                      <a:gd name="connsiteX14" fmla="*/ 50813 w 629558"/>
                      <a:gd name="connsiteY14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9534 w 629558"/>
                      <a:gd name="connsiteY5" fmla="*/ 322482 h 1112600"/>
                      <a:gd name="connsiteX6" fmla="*/ 429534 w 629558"/>
                      <a:gd name="connsiteY6" fmla="*/ 997845 h 1112600"/>
                      <a:gd name="connsiteX7" fmla="*/ 314779 w 629558"/>
                      <a:gd name="connsiteY7" fmla="*/ 1112600 h 1112600"/>
                      <a:gd name="connsiteX8" fmla="*/ 200024 w 629558"/>
                      <a:gd name="connsiteY8" fmla="*/ 997845 h 1112600"/>
                      <a:gd name="connsiteX9" fmla="*/ 200024 w 629558"/>
                      <a:gd name="connsiteY9" fmla="*/ 322482 h 1112600"/>
                      <a:gd name="connsiteX10" fmla="*/ 152437 w 629558"/>
                      <a:gd name="connsiteY10" fmla="*/ 304874 h 1112600"/>
                      <a:gd name="connsiteX11" fmla="*/ 0 w 629558"/>
                      <a:gd name="connsiteY11" fmla="*/ 152437 h 1112600"/>
                      <a:gd name="connsiteX12" fmla="*/ 0 w 629558"/>
                      <a:gd name="connsiteY12" fmla="*/ 50813 h 1112600"/>
                      <a:gd name="connsiteX13" fmla="*/ 50813 w 629558"/>
                      <a:gd name="connsiteY13" fmla="*/ 0 h 1112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29558" h="1112600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152437"/>
                        </a:lnTo>
                        <a:cubicBezTo>
                          <a:pt x="629558" y="236626"/>
                          <a:pt x="561310" y="304874"/>
                          <a:pt x="477121" y="304874"/>
                        </a:cubicBezTo>
                        <a:lnTo>
                          <a:pt x="429534" y="322482"/>
                        </a:lnTo>
                        <a:lnTo>
                          <a:pt x="429534" y="997845"/>
                        </a:lnTo>
                        <a:cubicBezTo>
                          <a:pt x="429534" y="1061222"/>
                          <a:pt x="378156" y="1112600"/>
                          <a:pt x="314779" y="1112600"/>
                        </a:cubicBezTo>
                        <a:cubicBezTo>
                          <a:pt x="251402" y="1112600"/>
                          <a:pt x="200024" y="1061222"/>
                          <a:pt x="200024" y="997845"/>
                        </a:cubicBezTo>
                        <a:lnTo>
                          <a:pt x="200024" y="322482"/>
                        </a:lnTo>
                        <a:lnTo>
                          <a:pt x="152437" y="304874"/>
                        </a:lnTo>
                        <a:cubicBezTo>
                          <a:pt x="68248" y="304874"/>
                          <a:pt x="0" y="236626"/>
                          <a:pt x="0" y="152437"/>
                        </a:cubicBez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フリーフォーム: 図形 536">
                    <a:extLst>
                      <a:ext uri="{FF2B5EF4-FFF2-40B4-BE49-F238E27FC236}">
                        <a16:creationId xmlns:a16="http://schemas.microsoft.com/office/drawing/2014/main" id="{872F31BE-4FA6-442C-8B3A-2F1918C12F6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7435216" y="2861887"/>
                    <a:ext cx="262880" cy="261810"/>
                  </a:xfrm>
                  <a:custGeom>
                    <a:avLst/>
                    <a:gdLst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372385 w 805317"/>
                      <a:gd name="connsiteY3" fmla="*/ 0 h 802037"/>
                      <a:gd name="connsiteX4" fmla="*/ 700786 w 805317"/>
                      <a:gd name="connsiteY4" fmla="*/ 0 h 802037"/>
                      <a:gd name="connsiteX5" fmla="*/ 805317 w 805317"/>
                      <a:gd name="connsiteY5" fmla="*/ 104531 h 802037"/>
                      <a:gd name="connsiteX6" fmla="*/ 805316 w 805317"/>
                      <a:gd name="connsiteY6" fmla="*/ 104531 h 802037"/>
                      <a:gd name="connsiteX7" fmla="*/ 741473 w 805317"/>
                      <a:gd name="connsiteY7" fmla="*/ 200847 h 802037"/>
                      <a:gd name="connsiteX8" fmla="*/ 730490 w 805317"/>
                      <a:gd name="connsiteY8" fmla="*/ 203065 h 802037"/>
                      <a:gd name="connsiteX9" fmla="*/ 738828 w 805317"/>
                      <a:gd name="connsiteY9" fmla="*/ 204748 h 802037"/>
                      <a:gd name="connsiteX10" fmla="*/ 802671 w 805317"/>
                      <a:gd name="connsiteY10" fmla="*/ 301065 h 802037"/>
                      <a:gd name="connsiteX11" fmla="*/ 802670 w 805317"/>
                      <a:gd name="connsiteY11" fmla="*/ 301064 h 802037"/>
                      <a:gd name="connsiteX12" fmla="*/ 738827 w 805317"/>
                      <a:gd name="connsiteY12" fmla="*/ 397381 h 802037"/>
                      <a:gd name="connsiteX13" fmla="*/ 718897 w 805317"/>
                      <a:gd name="connsiteY13" fmla="*/ 401404 h 802037"/>
                      <a:gd name="connsiteX14" fmla="*/ 729401 w 805317"/>
                      <a:gd name="connsiteY14" fmla="*/ 403525 h 802037"/>
                      <a:gd name="connsiteX15" fmla="*/ 793244 w 805317"/>
                      <a:gd name="connsiteY15" fmla="*/ 499842 h 802037"/>
                      <a:gd name="connsiteX16" fmla="*/ 793243 w 805317"/>
                      <a:gd name="connsiteY16" fmla="*/ 499841 h 802037"/>
                      <a:gd name="connsiteX17" fmla="*/ 729400 w 805317"/>
                      <a:gd name="connsiteY17" fmla="*/ 596158 h 802037"/>
                      <a:gd name="connsiteX18" fmla="*/ 711705 w 805317"/>
                      <a:gd name="connsiteY18" fmla="*/ 599730 h 802037"/>
                      <a:gd name="connsiteX19" fmla="*/ 716963 w 805317"/>
                      <a:gd name="connsiteY19" fmla="*/ 600792 h 802037"/>
                      <a:gd name="connsiteX20" fmla="*/ 780806 w 805317"/>
                      <a:gd name="connsiteY20" fmla="*/ 697108 h 802037"/>
                      <a:gd name="connsiteX21" fmla="*/ 780805 w 805317"/>
                      <a:gd name="connsiteY21" fmla="*/ 697108 h 802037"/>
                      <a:gd name="connsiteX22" fmla="*/ 676274 w 805317"/>
                      <a:gd name="connsiteY22" fmla="*/ 801639 h 802037"/>
                      <a:gd name="connsiteX23" fmla="*/ 410797 w 805317"/>
                      <a:gd name="connsiteY23" fmla="*/ 801638 h 802037"/>
                      <a:gd name="connsiteX24" fmla="*/ 406839 w 805317"/>
                      <a:gd name="connsiteY24" fmla="*/ 802037 h 802037"/>
                      <a:gd name="connsiteX25" fmla="*/ 298829 w 805317"/>
                      <a:gd name="connsiteY25" fmla="*/ 802037 h 802037"/>
                      <a:gd name="connsiteX26" fmla="*/ 0 w 805317"/>
                      <a:gd name="connsiteY26" fmla="*/ 503208 h 802037"/>
                      <a:gd name="connsiteX27" fmla="*/ 0 w 805317"/>
                      <a:gd name="connsiteY27" fmla="*/ 299923 h 802037"/>
                      <a:gd name="connsiteX28" fmla="*/ 182511 w 805317"/>
                      <a:gd name="connsiteY28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700786 w 805317"/>
                      <a:gd name="connsiteY3" fmla="*/ 0 h 802037"/>
                      <a:gd name="connsiteX4" fmla="*/ 805317 w 805317"/>
                      <a:gd name="connsiteY4" fmla="*/ 104531 h 802037"/>
                      <a:gd name="connsiteX5" fmla="*/ 805316 w 805317"/>
                      <a:gd name="connsiteY5" fmla="*/ 104531 h 802037"/>
                      <a:gd name="connsiteX6" fmla="*/ 741473 w 805317"/>
                      <a:gd name="connsiteY6" fmla="*/ 200847 h 802037"/>
                      <a:gd name="connsiteX7" fmla="*/ 730490 w 805317"/>
                      <a:gd name="connsiteY7" fmla="*/ 203065 h 802037"/>
                      <a:gd name="connsiteX8" fmla="*/ 738828 w 805317"/>
                      <a:gd name="connsiteY8" fmla="*/ 204748 h 802037"/>
                      <a:gd name="connsiteX9" fmla="*/ 802671 w 805317"/>
                      <a:gd name="connsiteY9" fmla="*/ 301065 h 802037"/>
                      <a:gd name="connsiteX10" fmla="*/ 802670 w 805317"/>
                      <a:gd name="connsiteY10" fmla="*/ 301064 h 802037"/>
                      <a:gd name="connsiteX11" fmla="*/ 738827 w 805317"/>
                      <a:gd name="connsiteY11" fmla="*/ 397381 h 802037"/>
                      <a:gd name="connsiteX12" fmla="*/ 718897 w 805317"/>
                      <a:gd name="connsiteY12" fmla="*/ 401404 h 802037"/>
                      <a:gd name="connsiteX13" fmla="*/ 729401 w 805317"/>
                      <a:gd name="connsiteY13" fmla="*/ 403525 h 802037"/>
                      <a:gd name="connsiteX14" fmla="*/ 793244 w 805317"/>
                      <a:gd name="connsiteY14" fmla="*/ 499842 h 802037"/>
                      <a:gd name="connsiteX15" fmla="*/ 793243 w 805317"/>
                      <a:gd name="connsiteY15" fmla="*/ 499841 h 802037"/>
                      <a:gd name="connsiteX16" fmla="*/ 729400 w 805317"/>
                      <a:gd name="connsiteY16" fmla="*/ 596158 h 802037"/>
                      <a:gd name="connsiteX17" fmla="*/ 711705 w 805317"/>
                      <a:gd name="connsiteY17" fmla="*/ 599730 h 802037"/>
                      <a:gd name="connsiteX18" fmla="*/ 716963 w 805317"/>
                      <a:gd name="connsiteY18" fmla="*/ 600792 h 802037"/>
                      <a:gd name="connsiteX19" fmla="*/ 780806 w 805317"/>
                      <a:gd name="connsiteY19" fmla="*/ 697108 h 802037"/>
                      <a:gd name="connsiteX20" fmla="*/ 780805 w 805317"/>
                      <a:gd name="connsiteY20" fmla="*/ 697108 h 802037"/>
                      <a:gd name="connsiteX21" fmla="*/ 676274 w 805317"/>
                      <a:gd name="connsiteY21" fmla="*/ 801639 h 802037"/>
                      <a:gd name="connsiteX22" fmla="*/ 410797 w 805317"/>
                      <a:gd name="connsiteY22" fmla="*/ 801638 h 802037"/>
                      <a:gd name="connsiteX23" fmla="*/ 406839 w 805317"/>
                      <a:gd name="connsiteY23" fmla="*/ 802037 h 802037"/>
                      <a:gd name="connsiteX24" fmla="*/ 298829 w 805317"/>
                      <a:gd name="connsiteY24" fmla="*/ 802037 h 802037"/>
                      <a:gd name="connsiteX25" fmla="*/ 0 w 805317"/>
                      <a:gd name="connsiteY25" fmla="*/ 503208 h 802037"/>
                      <a:gd name="connsiteX26" fmla="*/ 0 w 805317"/>
                      <a:gd name="connsiteY26" fmla="*/ 299923 h 802037"/>
                      <a:gd name="connsiteX27" fmla="*/ 182511 w 805317"/>
                      <a:gd name="connsiteY27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406839 w 805317"/>
                      <a:gd name="connsiteY22" fmla="*/ 802037 h 802037"/>
                      <a:gd name="connsiteX23" fmla="*/ 298829 w 805317"/>
                      <a:gd name="connsiteY23" fmla="*/ 802037 h 802037"/>
                      <a:gd name="connsiteX24" fmla="*/ 0 w 805317"/>
                      <a:gd name="connsiteY24" fmla="*/ 503208 h 802037"/>
                      <a:gd name="connsiteX25" fmla="*/ 0 w 805317"/>
                      <a:gd name="connsiteY25" fmla="*/ 299923 h 802037"/>
                      <a:gd name="connsiteX26" fmla="*/ 182511 w 805317"/>
                      <a:gd name="connsiteY26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298829 w 805317"/>
                      <a:gd name="connsiteY22" fmla="*/ 802037 h 802037"/>
                      <a:gd name="connsiteX23" fmla="*/ 0 w 805317"/>
                      <a:gd name="connsiteY23" fmla="*/ 503208 h 802037"/>
                      <a:gd name="connsiteX24" fmla="*/ 0 w 805317"/>
                      <a:gd name="connsiteY24" fmla="*/ 299923 h 802037"/>
                      <a:gd name="connsiteX25" fmla="*/ 182511 w 805317"/>
                      <a:gd name="connsiteY25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298829 w 805317"/>
                      <a:gd name="connsiteY21" fmla="*/ 802037 h 802037"/>
                      <a:gd name="connsiteX22" fmla="*/ 0 w 805317"/>
                      <a:gd name="connsiteY22" fmla="*/ 503208 h 802037"/>
                      <a:gd name="connsiteX23" fmla="*/ 0 w 805317"/>
                      <a:gd name="connsiteY23" fmla="*/ 299923 h 802037"/>
                      <a:gd name="connsiteX24" fmla="*/ 182511 w 805317"/>
                      <a:gd name="connsiteY24" fmla="*/ 24578 h 802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05317" h="802037">
                        <a:moveTo>
                          <a:pt x="182511" y="24578"/>
                        </a:moveTo>
                        <a:cubicBezTo>
                          <a:pt x="218263" y="9456"/>
                          <a:pt x="257569" y="1094"/>
                          <a:pt x="298829" y="1094"/>
                        </a:cubicBezTo>
                        <a:lnTo>
                          <a:pt x="700786" y="0"/>
                        </a:lnTo>
                        <a:cubicBezTo>
                          <a:pt x="758517" y="0"/>
                          <a:pt x="805317" y="46800"/>
                          <a:pt x="805317" y="104531"/>
                        </a:cubicBezTo>
                        <a:lnTo>
                          <a:pt x="805316" y="104531"/>
                        </a:lnTo>
                        <a:cubicBezTo>
                          <a:pt x="805316" y="147829"/>
                          <a:pt x="778991" y="184979"/>
                          <a:pt x="741473" y="200847"/>
                        </a:cubicBezTo>
                        <a:lnTo>
                          <a:pt x="730490" y="203065"/>
                        </a:lnTo>
                        <a:lnTo>
                          <a:pt x="738828" y="204748"/>
                        </a:lnTo>
                        <a:cubicBezTo>
                          <a:pt x="776346" y="220617"/>
                          <a:pt x="802671" y="257766"/>
                          <a:pt x="802671" y="301065"/>
                        </a:cubicBezTo>
                        <a:lnTo>
                          <a:pt x="802670" y="301064"/>
                        </a:lnTo>
                        <a:cubicBezTo>
                          <a:pt x="802670" y="344363"/>
                          <a:pt x="776345" y="381512"/>
                          <a:pt x="738827" y="397381"/>
                        </a:cubicBezTo>
                        <a:lnTo>
                          <a:pt x="718897" y="401404"/>
                        </a:lnTo>
                        <a:lnTo>
                          <a:pt x="729401" y="403525"/>
                        </a:lnTo>
                        <a:cubicBezTo>
                          <a:pt x="766919" y="419394"/>
                          <a:pt x="793244" y="456543"/>
                          <a:pt x="793244" y="499842"/>
                        </a:cubicBezTo>
                        <a:lnTo>
                          <a:pt x="793243" y="499841"/>
                        </a:lnTo>
                        <a:cubicBezTo>
                          <a:pt x="793243" y="543140"/>
                          <a:pt x="766918" y="580289"/>
                          <a:pt x="729400" y="596158"/>
                        </a:cubicBezTo>
                        <a:lnTo>
                          <a:pt x="711705" y="599730"/>
                        </a:lnTo>
                        <a:lnTo>
                          <a:pt x="716963" y="600792"/>
                        </a:lnTo>
                        <a:cubicBezTo>
                          <a:pt x="754481" y="616660"/>
                          <a:pt x="780806" y="653810"/>
                          <a:pt x="780806" y="697108"/>
                        </a:cubicBezTo>
                        <a:lnTo>
                          <a:pt x="780805" y="697108"/>
                        </a:lnTo>
                        <a:cubicBezTo>
                          <a:pt x="780805" y="754839"/>
                          <a:pt x="734005" y="801639"/>
                          <a:pt x="676274" y="801639"/>
                        </a:cubicBezTo>
                        <a:lnTo>
                          <a:pt x="298829" y="802037"/>
                        </a:lnTo>
                        <a:cubicBezTo>
                          <a:pt x="133790" y="802037"/>
                          <a:pt x="0" y="668247"/>
                          <a:pt x="0" y="503208"/>
                        </a:cubicBezTo>
                        <a:lnTo>
                          <a:pt x="0" y="299923"/>
                        </a:lnTo>
                        <a:cubicBezTo>
                          <a:pt x="0" y="176144"/>
                          <a:pt x="75257" y="69942"/>
                          <a:pt x="182511" y="2457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29" name="グループ化 528">
                  <a:extLst>
                    <a:ext uri="{FF2B5EF4-FFF2-40B4-BE49-F238E27FC236}">
                      <a16:creationId xmlns:a16="http://schemas.microsoft.com/office/drawing/2014/main" id="{0BB1D55A-7DFF-4EF6-B042-79B1F3F910ED}"/>
                    </a:ext>
                  </a:extLst>
                </p:cNvPr>
                <p:cNvGrpSpPr/>
                <p:nvPr/>
              </p:nvGrpSpPr>
              <p:grpSpPr>
                <a:xfrm>
                  <a:off x="4546338" y="1661186"/>
                  <a:ext cx="874252" cy="370864"/>
                  <a:chOff x="4546338" y="1661186"/>
                  <a:chExt cx="874252" cy="370864"/>
                </a:xfrm>
              </p:grpSpPr>
              <p:sp>
                <p:nvSpPr>
                  <p:cNvPr id="530" name="円/楕円 662">
                    <a:extLst>
                      <a:ext uri="{FF2B5EF4-FFF2-40B4-BE49-F238E27FC236}">
                        <a16:creationId xmlns:a16="http://schemas.microsoft.com/office/drawing/2014/main" id="{03DEDAFD-A83A-42AA-9726-49E9BCF7E123}"/>
                      </a:ext>
                    </a:extLst>
                  </p:cNvPr>
                  <p:cNvSpPr/>
                  <p:nvPr/>
                </p:nvSpPr>
                <p:spPr>
                  <a:xfrm>
                    <a:off x="4890347" y="1918692"/>
                    <a:ext cx="182986" cy="97606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1" name="フリーフォーム: 図形 530">
                    <a:extLst>
                      <a:ext uri="{FF2B5EF4-FFF2-40B4-BE49-F238E27FC236}">
                        <a16:creationId xmlns:a16="http://schemas.microsoft.com/office/drawing/2014/main" id="{EEA94B44-8916-4C23-A3A9-A6AB52700D5A}"/>
                      </a:ext>
                    </a:extLst>
                  </p:cNvPr>
                  <p:cNvSpPr/>
                  <p:nvPr/>
                </p:nvSpPr>
                <p:spPr>
                  <a:xfrm>
                    <a:off x="4930285" y="1837569"/>
                    <a:ext cx="103111" cy="194481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2" name="四角形: 上の 2 つの角を丸める 531">
                    <a:extLst>
                      <a:ext uri="{FF2B5EF4-FFF2-40B4-BE49-F238E27FC236}">
                        <a16:creationId xmlns:a16="http://schemas.microsoft.com/office/drawing/2014/main" id="{5C4CDF2E-F411-4EC9-BB15-F52E6F96856F}"/>
                      </a:ext>
                    </a:extLst>
                  </p:cNvPr>
                  <p:cNvSpPr/>
                  <p:nvPr/>
                </p:nvSpPr>
                <p:spPr>
                  <a:xfrm>
                    <a:off x="4566383" y="1684457"/>
                    <a:ext cx="366458" cy="275392"/>
                  </a:xfrm>
                  <a:prstGeom prst="round2SameRect">
                    <a:avLst>
                      <a:gd name="adj1" fmla="val 17823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3" name="四角形: 上の 2 つの角を丸める 532">
                    <a:extLst>
                      <a:ext uri="{FF2B5EF4-FFF2-40B4-BE49-F238E27FC236}">
                        <a16:creationId xmlns:a16="http://schemas.microsoft.com/office/drawing/2014/main" id="{461F7A2A-AD02-4DB2-82AA-EDD9B430A098}"/>
                      </a:ext>
                    </a:extLst>
                  </p:cNvPr>
                  <p:cNvSpPr/>
                  <p:nvPr/>
                </p:nvSpPr>
                <p:spPr>
                  <a:xfrm>
                    <a:off x="5034087" y="1684457"/>
                    <a:ext cx="366458" cy="275392"/>
                  </a:xfrm>
                  <a:prstGeom prst="round2SameRect">
                    <a:avLst>
                      <a:gd name="adj1" fmla="val 17094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4" name="フリーフォーム: 図形 533">
                    <a:extLst>
                      <a:ext uri="{FF2B5EF4-FFF2-40B4-BE49-F238E27FC236}">
                        <a16:creationId xmlns:a16="http://schemas.microsoft.com/office/drawing/2014/main" id="{4C6C37BC-96EB-41B7-A47D-25179A3763DF}"/>
                      </a:ext>
                    </a:extLst>
                  </p:cNvPr>
                  <p:cNvSpPr/>
                  <p:nvPr/>
                </p:nvSpPr>
                <p:spPr>
                  <a:xfrm>
                    <a:off x="4546338" y="1661186"/>
                    <a:ext cx="874252" cy="311803"/>
                  </a:xfrm>
                  <a:custGeom>
                    <a:avLst/>
                    <a:gdLst>
                      <a:gd name="connsiteX0" fmla="*/ 574982 w 934739"/>
                      <a:gd name="connsiteY0" fmla="*/ 41459 h 333376"/>
                      <a:gd name="connsiteX1" fmla="*/ 531020 w 934739"/>
                      <a:gd name="connsiteY1" fmla="*/ 85421 h 333376"/>
                      <a:gd name="connsiteX2" fmla="*/ 531020 w 934739"/>
                      <a:gd name="connsiteY2" fmla="*/ 188139 h 333376"/>
                      <a:gd name="connsiteX3" fmla="*/ 641516 w 934739"/>
                      <a:gd name="connsiteY3" fmla="*/ 298635 h 333376"/>
                      <a:gd name="connsiteX4" fmla="*/ 793286 w 934739"/>
                      <a:gd name="connsiteY4" fmla="*/ 298635 h 333376"/>
                      <a:gd name="connsiteX5" fmla="*/ 903782 w 934739"/>
                      <a:gd name="connsiteY5" fmla="*/ 188139 h 333376"/>
                      <a:gd name="connsiteX6" fmla="*/ 903782 w 934739"/>
                      <a:gd name="connsiteY6" fmla="*/ 85421 h 333376"/>
                      <a:gd name="connsiteX7" fmla="*/ 859820 w 934739"/>
                      <a:gd name="connsiteY7" fmla="*/ 41459 h 333376"/>
                      <a:gd name="connsiteX8" fmla="*/ 76793 w 934739"/>
                      <a:gd name="connsiteY8" fmla="*/ 41459 h 333376"/>
                      <a:gd name="connsiteX9" fmla="*/ 30957 w 934739"/>
                      <a:gd name="connsiteY9" fmla="*/ 87295 h 333376"/>
                      <a:gd name="connsiteX10" fmla="*/ 30957 w 934739"/>
                      <a:gd name="connsiteY10" fmla="*/ 188139 h 333376"/>
                      <a:gd name="connsiteX11" fmla="*/ 141453 w 934739"/>
                      <a:gd name="connsiteY11" fmla="*/ 298635 h 333376"/>
                      <a:gd name="connsiteX12" fmla="*/ 293223 w 934739"/>
                      <a:gd name="connsiteY12" fmla="*/ 298635 h 333376"/>
                      <a:gd name="connsiteX13" fmla="*/ 403719 w 934739"/>
                      <a:gd name="connsiteY13" fmla="*/ 188139 h 333376"/>
                      <a:gd name="connsiteX14" fmla="*/ 403719 w 934739"/>
                      <a:gd name="connsiteY14" fmla="*/ 87295 h 333376"/>
                      <a:gd name="connsiteX15" fmla="*/ 357883 w 934739"/>
                      <a:gd name="connsiteY15" fmla="*/ 41459 h 333376"/>
                      <a:gd name="connsiteX16" fmla="*/ 465586 w 934739"/>
                      <a:gd name="connsiteY16" fmla="*/ 16 h 333376"/>
                      <a:gd name="connsiteX17" fmla="*/ 510674 w 934739"/>
                      <a:gd name="connsiteY17" fmla="*/ 13682 h 333376"/>
                      <a:gd name="connsiteX18" fmla="*/ 516368 w 934739"/>
                      <a:gd name="connsiteY18" fmla="*/ 23194 h 333376"/>
                      <a:gd name="connsiteX19" fmla="*/ 516418 w 934739"/>
                      <a:gd name="connsiteY19" fmla="*/ 23072 h 333376"/>
                      <a:gd name="connsiteX20" fmla="*/ 555902 w 934739"/>
                      <a:gd name="connsiteY20" fmla="*/ 6717 h 333376"/>
                      <a:gd name="connsiteX21" fmla="*/ 878900 w 934739"/>
                      <a:gd name="connsiteY21" fmla="*/ 6717 h 333376"/>
                      <a:gd name="connsiteX22" fmla="*/ 934739 w 934739"/>
                      <a:gd name="connsiteY22" fmla="*/ 62556 h 333376"/>
                      <a:gd name="connsiteX23" fmla="*/ 934739 w 934739"/>
                      <a:gd name="connsiteY23" fmla="*/ 193027 h 333376"/>
                      <a:gd name="connsiteX24" fmla="*/ 794390 w 934739"/>
                      <a:gd name="connsiteY24" fmla="*/ 333376 h 333376"/>
                      <a:gd name="connsiteX25" fmla="*/ 640412 w 934739"/>
                      <a:gd name="connsiteY25" fmla="*/ 333376 h 333376"/>
                      <a:gd name="connsiteX26" fmla="*/ 500063 w 934739"/>
                      <a:gd name="connsiteY26" fmla="*/ 193027 h 333376"/>
                      <a:gd name="connsiteX27" fmla="*/ 500063 w 934739"/>
                      <a:gd name="connsiteY27" fmla="*/ 62556 h 333376"/>
                      <a:gd name="connsiteX28" fmla="*/ 507499 w 934739"/>
                      <a:gd name="connsiteY28" fmla="*/ 44604 h 333376"/>
                      <a:gd name="connsiteX29" fmla="*/ 496790 w 934739"/>
                      <a:gd name="connsiteY29" fmla="*/ 28826 h 333376"/>
                      <a:gd name="connsiteX30" fmla="*/ 466203 w 934739"/>
                      <a:gd name="connsiteY30" fmla="*/ 20534 h 333376"/>
                      <a:gd name="connsiteX31" fmla="*/ 435544 w 934739"/>
                      <a:gd name="connsiteY31" fmla="*/ 30238 h 333376"/>
                      <a:gd name="connsiteX32" fmla="*/ 426791 w 934739"/>
                      <a:gd name="connsiteY32" fmla="*/ 45902 h 333376"/>
                      <a:gd name="connsiteX33" fmla="*/ 434676 w 934739"/>
                      <a:gd name="connsiteY33" fmla="*/ 64937 h 333376"/>
                      <a:gd name="connsiteX34" fmla="*/ 434676 w 934739"/>
                      <a:gd name="connsiteY34" fmla="*/ 193027 h 333376"/>
                      <a:gd name="connsiteX35" fmla="*/ 294327 w 934739"/>
                      <a:gd name="connsiteY35" fmla="*/ 333376 h 333376"/>
                      <a:gd name="connsiteX36" fmla="*/ 140349 w 934739"/>
                      <a:gd name="connsiteY36" fmla="*/ 333376 h 333376"/>
                      <a:gd name="connsiteX37" fmla="*/ 0 w 934739"/>
                      <a:gd name="connsiteY37" fmla="*/ 193027 h 333376"/>
                      <a:gd name="connsiteX38" fmla="*/ 0 w 934739"/>
                      <a:gd name="connsiteY38" fmla="*/ 64937 h 333376"/>
                      <a:gd name="connsiteX39" fmla="*/ 58220 w 934739"/>
                      <a:gd name="connsiteY39" fmla="*/ 6717 h 333376"/>
                      <a:gd name="connsiteX40" fmla="*/ 376456 w 934739"/>
                      <a:gd name="connsiteY40" fmla="*/ 6717 h 333376"/>
                      <a:gd name="connsiteX41" fmla="*/ 399118 w 934739"/>
                      <a:gd name="connsiteY41" fmla="*/ 11292 h 333376"/>
                      <a:gd name="connsiteX42" fmla="*/ 417083 w 934739"/>
                      <a:gd name="connsiteY42" fmla="*/ 23405 h 333376"/>
                      <a:gd name="connsiteX43" fmla="*/ 420813 w 934739"/>
                      <a:gd name="connsiteY43" fmla="*/ 15932 h 333376"/>
                      <a:gd name="connsiteX44" fmla="*/ 465586 w 934739"/>
                      <a:gd name="connsiteY44" fmla="*/ 16 h 33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934739" h="333376">
                        <a:moveTo>
                          <a:pt x="574982" y="41459"/>
                        </a:moveTo>
                        <a:cubicBezTo>
                          <a:pt x="550702" y="41459"/>
                          <a:pt x="531020" y="61141"/>
                          <a:pt x="531020" y="85421"/>
                        </a:cubicBezTo>
                        <a:lnTo>
                          <a:pt x="531020" y="188139"/>
                        </a:lnTo>
                        <a:cubicBezTo>
                          <a:pt x="531020" y="249164"/>
                          <a:pt x="580491" y="298635"/>
                          <a:pt x="641516" y="298635"/>
                        </a:cubicBezTo>
                        <a:lnTo>
                          <a:pt x="793286" y="298635"/>
                        </a:lnTo>
                        <a:cubicBezTo>
                          <a:pt x="854311" y="298635"/>
                          <a:pt x="903782" y="249164"/>
                          <a:pt x="903782" y="188139"/>
                        </a:cubicBezTo>
                        <a:lnTo>
                          <a:pt x="903782" y="85421"/>
                        </a:lnTo>
                        <a:cubicBezTo>
                          <a:pt x="903782" y="61141"/>
                          <a:pt x="884100" y="41459"/>
                          <a:pt x="859820" y="41459"/>
                        </a:cubicBezTo>
                        <a:close/>
                        <a:moveTo>
                          <a:pt x="76793" y="41459"/>
                        </a:moveTo>
                        <a:cubicBezTo>
                          <a:pt x="51478" y="41459"/>
                          <a:pt x="30957" y="61980"/>
                          <a:pt x="30957" y="87295"/>
                        </a:cubicBezTo>
                        <a:lnTo>
                          <a:pt x="30957" y="188139"/>
                        </a:lnTo>
                        <a:cubicBezTo>
                          <a:pt x="30957" y="249164"/>
                          <a:pt x="80428" y="298635"/>
                          <a:pt x="141453" y="298635"/>
                        </a:cubicBezTo>
                        <a:lnTo>
                          <a:pt x="293223" y="298635"/>
                        </a:lnTo>
                        <a:cubicBezTo>
                          <a:pt x="354248" y="298635"/>
                          <a:pt x="403719" y="249164"/>
                          <a:pt x="403719" y="188139"/>
                        </a:cubicBezTo>
                        <a:lnTo>
                          <a:pt x="403719" y="87295"/>
                        </a:lnTo>
                        <a:cubicBezTo>
                          <a:pt x="403719" y="61980"/>
                          <a:pt x="383198" y="41459"/>
                          <a:pt x="357883" y="41459"/>
                        </a:cubicBezTo>
                        <a:close/>
                        <a:moveTo>
                          <a:pt x="465586" y="16"/>
                        </a:moveTo>
                        <a:cubicBezTo>
                          <a:pt x="482849" y="-330"/>
                          <a:pt x="498760" y="4878"/>
                          <a:pt x="510674" y="13682"/>
                        </a:cubicBezTo>
                        <a:lnTo>
                          <a:pt x="516368" y="23194"/>
                        </a:lnTo>
                        <a:lnTo>
                          <a:pt x="516418" y="23072"/>
                        </a:lnTo>
                        <a:cubicBezTo>
                          <a:pt x="526523" y="12967"/>
                          <a:pt x="540483" y="6717"/>
                          <a:pt x="555902" y="6717"/>
                        </a:cubicBezTo>
                        <a:lnTo>
                          <a:pt x="878900" y="6717"/>
                        </a:lnTo>
                        <a:cubicBezTo>
                          <a:pt x="909739" y="6717"/>
                          <a:pt x="934739" y="31717"/>
                          <a:pt x="934739" y="62556"/>
                        </a:cubicBezTo>
                        <a:lnTo>
                          <a:pt x="934739" y="193027"/>
                        </a:lnTo>
                        <a:cubicBezTo>
                          <a:pt x="934739" y="270540"/>
                          <a:pt x="871903" y="333376"/>
                          <a:pt x="794390" y="333376"/>
                        </a:cubicBezTo>
                        <a:lnTo>
                          <a:pt x="640412" y="333376"/>
                        </a:lnTo>
                        <a:cubicBezTo>
                          <a:pt x="562899" y="333376"/>
                          <a:pt x="500063" y="270540"/>
                          <a:pt x="500063" y="193027"/>
                        </a:cubicBezTo>
                        <a:lnTo>
                          <a:pt x="500063" y="62556"/>
                        </a:lnTo>
                        <a:lnTo>
                          <a:pt x="507499" y="44604"/>
                        </a:lnTo>
                        <a:lnTo>
                          <a:pt x="496790" y="28826"/>
                        </a:lnTo>
                        <a:cubicBezTo>
                          <a:pt x="488687" y="23499"/>
                          <a:pt x="477901" y="20347"/>
                          <a:pt x="466203" y="20534"/>
                        </a:cubicBezTo>
                        <a:cubicBezTo>
                          <a:pt x="454176" y="20727"/>
                          <a:pt x="443356" y="24409"/>
                          <a:pt x="435544" y="30238"/>
                        </a:cubicBezTo>
                        <a:lnTo>
                          <a:pt x="426791" y="45902"/>
                        </a:lnTo>
                        <a:lnTo>
                          <a:pt x="434676" y="64937"/>
                        </a:lnTo>
                        <a:lnTo>
                          <a:pt x="434676" y="193027"/>
                        </a:lnTo>
                        <a:cubicBezTo>
                          <a:pt x="434676" y="270540"/>
                          <a:pt x="371840" y="333376"/>
                          <a:pt x="294327" y="333376"/>
                        </a:cubicBezTo>
                        <a:lnTo>
                          <a:pt x="140349" y="333376"/>
                        </a:lnTo>
                        <a:cubicBezTo>
                          <a:pt x="62836" y="333376"/>
                          <a:pt x="0" y="270540"/>
                          <a:pt x="0" y="193027"/>
                        </a:cubicBezTo>
                        <a:lnTo>
                          <a:pt x="0" y="64937"/>
                        </a:lnTo>
                        <a:cubicBezTo>
                          <a:pt x="0" y="32783"/>
                          <a:pt x="26066" y="6717"/>
                          <a:pt x="58220" y="6717"/>
                        </a:cubicBezTo>
                        <a:lnTo>
                          <a:pt x="376456" y="6717"/>
                        </a:lnTo>
                        <a:cubicBezTo>
                          <a:pt x="384494" y="6717"/>
                          <a:pt x="392152" y="8346"/>
                          <a:pt x="399118" y="11292"/>
                        </a:cubicBezTo>
                        <a:lnTo>
                          <a:pt x="417083" y="23405"/>
                        </a:lnTo>
                        <a:lnTo>
                          <a:pt x="420813" y="15932"/>
                        </a:lnTo>
                        <a:cubicBezTo>
                          <a:pt x="432217" y="6402"/>
                          <a:pt x="448013" y="367"/>
                          <a:pt x="465586" y="16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CEF7FCDF-53ED-43EB-A0FE-2A4D8C9EEEC0}"/>
                  </a:ext>
                </a:extLst>
              </p:cNvPr>
              <p:cNvGrpSpPr/>
              <p:nvPr/>
            </p:nvGrpSpPr>
            <p:grpSpPr>
              <a:xfrm>
                <a:off x="4401283" y="3504160"/>
                <a:ext cx="1124296" cy="390005"/>
                <a:chOff x="1562021" y="3512395"/>
                <a:chExt cx="916860" cy="390005"/>
              </a:xfrm>
            </p:grpSpPr>
            <p:sp>
              <p:nvSpPr>
                <p:cNvPr id="506" name="台形 28">
                  <a:extLst>
                    <a:ext uri="{FF2B5EF4-FFF2-40B4-BE49-F238E27FC236}">
                      <a16:creationId xmlns:a16="http://schemas.microsoft.com/office/drawing/2014/main" id="{64A4EC91-1E50-4232-A75B-FA15585822AB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7" name="四角形: 角を丸くする 506">
                  <a:extLst>
                    <a:ext uri="{FF2B5EF4-FFF2-40B4-BE49-F238E27FC236}">
                      <a16:creationId xmlns:a16="http://schemas.microsoft.com/office/drawing/2014/main" id="{701A9A11-ABE5-4F66-B6CB-3025DAF8BAF9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8" name="四角形: 角を丸くする 507">
                  <a:extLst>
                    <a:ext uri="{FF2B5EF4-FFF2-40B4-BE49-F238E27FC236}">
                      <a16:creationId xmlns:a16="http://schemas.microsoft.com/office/drawing/2014/main" id="{156F030B-5469-4A99-9FB8-652C69C6F43A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18" name="グループ化 1117">
              <a:extLst>
                <a:ext uri="{FF2B5EF4-FFF2-40B4-BE49-F238E27FC236}">
                  <a16:creationId xmlns:a16="http://schemas.microsoft.com/office/drawing/2014/main" id="{8E759C4A-18B8-4E21-AE77-806659C5D5CF}"/>
                </a:ext>
              </a:extLst>
            </p:cNvPr>
            <p:cNvGrpSpPr/>
            <p:nvPr/>
          </p:nvGrpSpPr>
          <p:grpSpPr>
            <a:xfrm>
              <a:off x="3625956" y="1158274"/>
              <a:ext cx="2691442" cy="2395460"/>
              <a:chOff x="662948" y="1120264"/>
              <a:chExt cx="2691442" cy="2395460"/>
            </a:xfrm>
          </p:grpSpPr>
          <p:grpSp>
            <p:nvGrpSpPr>
              <p:cNvPr id="1119" name="グループ化 1118">
                <a:extLst>
                  <a:ext uri="{FF2B5EF4-FFF2-40B4-BE49-F238E27FC236}">
                    <a16:creationId xmlns:a16="http://schemas.microsoft.com/office/drawing/2014/main" id="{F8A035E3-34EA-4EB6-8166-3964BB15C6C1}"/>
                  </a:ext>
                </a:extLst>
              </p:cNvPr>
              <p:cNvGrpSpPr/>
              <p:nvPr/>
            </p:nvGrpSpPr>
            <p:grpSpPr>
              <a:xfrm>
                <a:off x="1597066" y="2132930"/>
                <a:ext cx="855875" cy="553943"/>
                <a:chOff x="-1717546" y="2163410"/>
                <a:chExt cx="855875" cy="553943"/>
              </a:xfrm>
            </p:grpSpPr>
            <p:grpSp>
              <p:nvGrpSpPr>
                <p:cNvPr id="1153" name="グループ化 1152">
                  <a:extLst>
                    <a:ext uri="{FF2B5EF4-FFF2-40B4-BE49-F238E27FC236}">
                      <a16:creationId xmlns:a16="http://schemas.microsoft.com/office/drawing/2014/main" id="{D24A0172-8033-44E1-B244-11BDF8E04030}"/>
                    </a:ext>
                  </a:extLst>
                </p:cNvPr>
                <p:cNvGrpSpPr/>
                <p:nvPr/>
              </p:nvGrpSpPr>
              <p:grpSpPr>
                <a:xfrm>
                  <a:off x="-1543109" y="2617703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178" name="四角形: 上の 2 つの角を丸める 1177">
                    <a:extLst>
                      <a:ext uri="{FF2B5EF4-FFF2-40B4-BE49-F238E27FC236}">
                        <a16:creationId xmlns:a16="http://schemas.microsoft.com/office/drawing/2014/main" id="{872BE6B3-810D-4C19-A0B7-2EDC9A0B5AE1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9" name="四角形: 上の 2 つの角を丸める 1178">
                    <a:extLst>
                      <a:ext uri="{FF2B5EF4-FFF2-40B4-BE49-F238E27FC236}">
                        <a16:creationId xmlns:a16="http://schemas.microsoft.com/office/drawing/2014/main" id="{B4BFB543-16E5-4CE0-9EEA-04B6B28A57F6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80" name="四角形: 上の 2 つの角を丸める 1179">
                    <a:extLst>
                      <a:ext uri="{FF2B5EF4-FFF2-40B4-BE49-F238E27FC236}">
                        <a16:creationId xmlns:a16="http://schemas.microsoft.com/office/drawing/2014/main" id="{3BD54EFB-CFF5-4F2E-BEE1-56E0C37ECDD4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54" name="グループ化 1153">
                  <a:extLst>
                    <a:ext uri="{FF2B5EF4-FFF2-40B4-BE49-F238E27FC236}">
                      <a16:creationId xmlns:a16="http://schemas.microsoft.com/office/drawing/2014/main" id="{ECA3B310-64A0-4DF1-83C3-BC884A153704}"/>
                    </a:ext>
                  </a:extLst>
                </p:cNvPr>
                <p:cNvGrpSpPr/>
                <p:nvPr/>
              </p:nvGrpSpPr>
              <p:grpSpPr>
                <a:xfrm>
                  <a:off x="-1543109" y="2528344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175" name="四角形: 上の 2 つの角を丸める 1174">
                    <a:extLst>
                      <a:ext uri="{FF2B5EF4-FFF2-40B4-BE49-F238E27FC236}">
                        <a16:creationId xmlns:a16="http://schemas.microsoft.com/office/drawing/2014/main" id="{432128D2-9ABE-48FC-851D-2BB102E22DD1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6" name="四角形: 上の 2 つの角を丸める 1175">
                    <a:extLst>
                      <a:ext uri="{FF2B5EF4-FFF2-40B4-BE49-F238E27FC236}">
                        <a16:creationId xmlns:a16="http://schemas.microsoft.com/office/drawing/2014/main" id="{34A99148-47F8-41DB-BAF3-84F894E258E0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7" name="四角形: 上の 2 つの角を丸める 1176">
                    <a:extLst>
                      <a:ext uri="{FF2B5EF4-FFF2-40B4-BE49-F238E27FC236}">
                        <a16:creationId xmlns:a16="http://schemas.microsoft.com/office/drawing/2014/main" id="{4F95E250-2460-4452-B708-8D2B43D5A592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55" name="グループ化 1154">
                  <a:extLst>
                    <a:ext uri="{FF2B5EF4-FFF2-40B4-BE49-F238E27FC236}">
                      <a16:creationId xmlns:a16="http://schemas.microsoft.com/office/drawing/2014/main" id="{BEC748E6-3E3B-4A6B-B69C-01A5E7760500}"/>
                    </a:ext>
                  </a:extLst>
                </p:cNvPr>
                <p:cNvGrpSpPr/>
                <p:nvPr/>
              </p:nvGrpSpPr>
              <p:grpSpPr>
                <a:xfrm>
                  <a:off x="-1412569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171" name="四角形: 角を丸くする 1170">
                    <a:extLst>
                      <a:ext uri="{FF2B5EF4-FFF2-40B4-BE49-F238E27FC236}">
                        <a16:creationId xmlns:a16="http://schemas.microsoft.com/office/drawing/2014/main" id="{3E352809-7FDD-457C-B742-913D20A3A134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2" name="四角形: 角を丸くする 1171">
                    <a:extLst>
                      <a:ext uri="{FF2B5EF4-FFF2-40B4-BE49-F238E27FC236}">
                        <a16:creationId xmlns:a16="http://schemas.microsoft.com/office/drawing/2014/main" id="{D7A9ACC3-5E9D-4683-933A-CF473C8588D1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3" name="四角形: 角を丸くする 1172">
                    <a:extLst>
                      <a:ext uri="{FF2B5EF4-FFF2-40B4-BE49-F238E27FC236}">
                        <a16:creationId xmlns:a16="http://schemas.microsoft.com/office/drawing/2014/main" id="{C1E9E29B-C3DD-491F-90D7-1E006211C0A8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4" name="四角形: 角を丸くする 1173">
                    <a:extLst>
                      <a:ext uri="{FF2B5EF4-FFF2-40B4-BE49-F238E27FC236}">
                        <a16:creationId xmlns:a16="http://schemas.microsoft.com/office/drawing/2014/main" id="{6DECAD3F-A918-4BB3-A071-BCF5FAF5D1BF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56" name="グループ化 1155">
                  <a:extLst>
                    <a:ext uri="{FF2B5EF4-FFF2-40B4-BE49-F238E27FC236}">
                      <a16:creationId xmlns:a16="http://schemas.microsoft.com/office/drawing/2014/main" id="{A1AA3C59-01CF-4388-853D-6E01C6431F1B}"/>
                    </a:ext>
                  </a:extLst>
                </p:cNvPr>
                <p:cNvGrpSpPr/>
                <p:nvPr/>
              </p:nvGrpSpPr>
              <p:grpSpPr>
                <a:xfrm>
                  <a:off x="-1267810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167" name="四角形: 角を丸くする 1166">
                    <a:extLst>
                      <a:ext uri="{FF2B5EF4-FFF2-40B4-BE49-F238E27FC236}">
                        <a16:creationId xmlns:a16="http://schemas.microsoft.com/office/drawing/2014/main" id="{02D24895-9DA7-4205-9F5D-ACB27584DC94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8" name="四角形: 角を丸くする 1167">
                    <a:extLst>
                      <a:ext uri="{FF2B5EF4-FFF2-40B4-BE49-F238E27FC236}">
                        <a16:creationId xmlns:a16="http://schemas.microsoft.com/office/drawing/2014/main" id="{41EEA725-C643-47CE-8C47-7E5567CA86C6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9" name="四角形: 角を丸くする 1168">
                    <a:extLst>
                      <a:ext uri="{FF2B5EF4-FFF2-40B4-BE49-F238E27FC236}">
                        <a16:creationId xmlns:a16="http://schemas.microsoft.com/office/drawing/2014/main" id="{BA3C6306-1ED8-4A58-9B90-9F98E660EEB4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0" name="四角形: 角を丸くする 1169">
                    <a:extLst>
                      <a:ext uri="{FF2B5EF4-FFF2-40B4-BE49-F238E27FC236}">
                        <a16:creationId xmlns:a16="http://schemas.microsoft.com/office/drawing/2014/main" id="{E7A28FCA-302B-4743-9123-8FBFF4536620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57" name="グループ化 1156">
                  <a:extLst>
                    <a:ext uri="{FF2B5EF4-FFF2-40B4-BE49-F238E27FC236}">
                      <a16:creationId xmlns:a16="http://schemas.microsoft.com/office/drawing/2014/main" id="{A801D364-B58E-4977-BF5C-89968366422D}"/>
                    </a:ext>
                  </a:extLst>
                </p:cNvPr>
                <p:cNvGrpSpPr/>
                <p:nvPr/>
              </p:nvGrpSpPr>
              <p:grpSpPr>
                <a:xfrm>
                  <a:off x="-1717546" y="2163410"/>
                  <a:ext cx="855875" cy="553943"/>
                  <a:chOff x="4077492" y="1852160"/>
                  <a:chExt cx="2196309" cy="1421505"/>
                </a:xfrm>
                <a:solidFill>
                  <a:srgbClr val="FFC000"/>
                </a:solidFill>
              </p:grpSpPr>
              <p:sp>
                <p:nvSpPr>
                  <p:cNvPr id="1158" name="フリーフォーム: 図形 1157">
                    <a:extLst>
                      <a:ext uri="{FF2B5EF4-FFF2-40B4-BE49-F238E27FC236}">
                        <a16:creationId xmlns:a16="http://schemas.microsoft.com/office/drawing/2014/main" id="{3F06DC3B-A678-40B9-B74F-1373E11D3038}"/>
                      </a:ext>
                    </a:extLst>
                  </p:cNvPr>
                  <p:cNvSpPr/>
                  <p:nvPr/>
                </p:nvSpPr>
                <p:spPr>
                  <a:xfrm>
                    <a:off x="4146549" y="1981678"/>
                    <a:ext cx="2063750" cy="1291987"/>
                  </a:xfrm>
                  <a:custGeom>
                    <a:avLst/>
                    <a:gdLst>
                      <a:gd name="connsiteX0" fmla="*/ 1829196 w 2063750"/>
                      <a:gd name="connsiteY0" fmla="*/ 890189 h 1291987"/>
                      <a:gd name="connsiteX1" fmla="*/ 1802927 w 2063750"/>
                      <a:gd name="connsiteY1" fmla="*/ 1235390 h 1291987"/>
                      <a:gd name="connsiteX2" fmla="*/ 1847876 w 2063750"/>
                      <a:gd name="connsiteY2" fmla="*/ 1235390 h 1291987"/>
                      <a:gd name="connsiteX3" fmla="*/ 1897551 w 2063750"/>
                      <a:gd name="connsiteY3" fmla="*/ 890189 h 1291987"/>
                      <a:gd name="connsiteX4" fmla="*/ 1697268 w 2063750"/>
                      <a:gd name="connsiteY4" fmla="*/ 890189 h 1291987"/>
                      <a:gd name="connsiteX5" fmla="*/ 1669207 w 2063750"/>
                      <a:gd name="connsiteY5" fmla="*/ 1235390 h 1291987"/>
                      <a:gd name="connsiteX6" fmla="*/ 1757595 w 2063750"/>
                      <a:gd name="connsiteY6" fmla="*/ 1235390 h 1291987"/>
                      <a:gd name="connsiteX7" fmla="*/ 1783864 w 2063750"/>
                      <a:gd name="connsiteY7" fmla="*/ 890189 h 1291987"/>
                      <a:gd name="connsiteX8" fmla="*/ 1565273 w 2063750"/>
                      <a:gd name="connsiteY8" fmla="*/ 890189 h 1291987"/>
                      <a:gd name="connsiteX9" fmla="*/ 1544518 w 2063750"/>
                      <a:gd name="connsiteY9" fmla="*/ 1235390 h 1291987"/>
                      <a:gd name="connsiteX10" fmla="*/ 1627779 w 2063750"/>
                      <a:gd name="connsiteY10" fmla="*/ 1235390 h 1291987"/>
                      <a:gd name="connsiteX11" fmla="*/ 1652325 w 2063750"/>
                      <a:gd name="connsiteY11" fmla="*/ 890189 h 1291987"/>
                      <a:gd name="connsiteX12" fmla="*/ 1437174 w 2063750"/>
                      <a:gd name="connsiteY12" fmla="*/ 890189 h 1291987"/>
                      <a:gd name="connsiteX13" fmla="*/ 1419659 w 2063750"/>
                      <a:gd name="connsiteY13" fmla="*/ 1235390 h 1291987"/>
                      <a:gd name="connsiteX14" fmla="*/ 1506316 w 2063750"/>
                      <a:gd name="connsiteY14" fmla="*/ 1235390 h 1291987"/>
                      <a:gd name="connsiteX15" fmla="*/ 1523830 w 2063750"/>
                      <a:gd name="connsiteY15" fmla="*/ 890189 h 1291987"/>
                      <a:gd name="connsiteX16" fmla="*/ 1309226 w 2063750"/>
                      <a:gd name="connsiteY16" fmla="*/ 890189 h 1291987"/>
                      <a:gd name="connsiteX17" fmla="*/ 1299796 w 2063750"/>
                      <a:gd name="connsiteY17" fmla="*/ 1235390 h 1291987"/>
                      <a:gd name="connsiteX18" fmla="*/ 1381101 w 2063750"/>
                      <a:gd name="connsiteY18" fmla="*/ 1235390 h 1291987"/>
                      <a:gd name="connsiteX19" fmla="*/ 1395345 w 2063750"/>
                      <a:gd name="connsiteY19" fmla="*/ 890189 h 1291987"/>
                      <a:gd name="connsiteX20" fmla="*/ 1182655 w 2063750"/>
                      <a:gd name="connsiteY20" fmla="*/ 890189 h 1291987"/>
                      <a:gd name="connsiteX21" fmla="*/ 1177576 w 2063750"/>
                      <a:gd name="connsiteY21" fmla="*/ 1235390 h 1291987"/>
                      <a:gd name="connsiteX22" fmla="*/ 1264588 w 2063750"/>
                      <a:gd name="connsiteY22" fmla="*/ 1235390 h 1291987"/>
                      <a:gd name="connsiteX23" fmla="*/ 1271031 w 2063750"/>
                      <a:gd name="connsiteY23" fmla="*/ 890189 h 1291987"/>
                      <a:gd name="connsiteX24" fmla="*/ 1056396 w 2063750"/>
                      <a:gd name="connsiteY24" fmla="*/ 890189 h 1291987"/>
                      <a:gd name="connsiteX25" fmla="*/ 1056396 w 2063750"/>
                      <a:gd name="connsiteY25" fmla="*/ 1235390 h 1291987"/>
                      <a:gd name="connsiteX26" fmla="*/ 1140601 w 2063750"/>
                      <a:gd name="connsiteY26" fmla="*/ 1235390 h 1291987"/>
                      <a:gd name="connsiteX27" fmla="*/ 1142543 w 2063750"/>
                      <a:gd name="connsiteY27" fmla="*/ 890189 h 1291987"/>
                      <a:gd name="connsiteX28" fmla="*/ 922626 w 2063750"/>
                      <a:gd name="connsiteY28" fmla="*/ 890189 h 1291987"/>
                      <a:gd name="connsiteX29" fmla="*/ 924568 w 2063750"/>
                      <a:gd name="connsiteY29" fmla="*/ 1235390 h 1291987"/>
                      <a:gd name="connsiteX30" fmla="*/ 1010677 w 2063750"/>
                      <a:gd name="connsiteY30" fmla="*/ 1235390 h 1291987"/>
                      <a:gd name="connsiteX31" fmla="*/ 1010677 w 2063750"/>
                      <a:gd name="connsiteY31" fmla="*/ 890189 h 1291987"/>
                      <a:gd name="connsiteX32" fmla="*/ 796906 w 2063750"/>
                      <a:gd name="connsiteY32" fmla="*/ 890189 h 1291987"/>
                      <a:gd name="connsiteX33" fmla="*/ 803349 w 2063750"/>
                      <a:gd name="connsiteY33" fmla="*/ 1235390 h 1291987"/>
                      <a:gd name="connsiteX34" fmla="*/ 887593 w 2063750"/>
                      <a:gd name="connsiteY34" fmla="*/ 1235390 h 1291987"/>
                      <a:gd name="connsiteX35" fmla="*/ 882514 w 2063750"/>
                      <a:gd name="connsiteY35" fmla="*/ 890189 h 1291987"/>
                      <a:gd name="connsiteX36" fmla="*/ 672677 w 2063750"/>
                      <a:gd name="connsiteY36" fmla="*/ 890189 h 1291987"/>
                      <a:gd name="connsiteX37" fmla="*/ 686921 w 2063750"/>
                      <a:gd name="connsiteY37" fmla="*/ 1235390 h 1291987"/>
                      <a:gd name="connsiteX38" fmla="*/ 768141 w 2063750"/>
                      <a:gd name="connsiteY38" fmla="*/ 1235390 h 1291987"/>
                      <a:gd name="connsiteX39" fmla="*/ 758711 w 2063750"/>
                      <a:gd name="connsiteY39" fmla="*/ 890189 h 1291987"/>
                      <a:gd name="connsiteX40" fmla="*/ 549135 w 2063750"/>
                      <a:gd name="connsiteY40" fmla="*/ 890189 h 1291987"/>
                      <a:gd name="connsiteX41" fmla="*/ 566649 w 2063750"/>
                      <a:gd name="connsiteY41" fmla="*/ 1235390 h 1291987"/>
                      <a:gd name="connsiteX42" fmla="*/ 648363 w 2063750"/>
                      <a:gd name="connsiteY42" fmla="*/ 1235390 h 1291987"/>
                      <a:gd name="connsiteX43" fmla="*/ 630848 w 2063750"/>
                      <a:gd name="connsiteY43" fmla="*/ 890189 h 1291987"/>
                      <a:gd name="connsiteX44" fmla="*/ 420950 w 2063750"/>
                      <a:gd name="connsiteY44" fmla="*/ 890189 h 1291987"/>
                      <a:gd name="connsiteX45" fmla="*/ 445495 w 2063750"/>
                      <a:gd name="connsiteY45" fmla="*/ 1235390 h 1291987"/>
                      <a:gd name="connsiteX46" fmla="*/ 528447 w 2063750"/>
                      <a:gd name="connsiteY46" fmla="*/ 1235390 h 1291987"/>
                      <a:gd name="connsiteX47" fmla="*/ 507692 w 2063750"/>
                      <a:gd name="connsiteY47" fmla="*/ 890189 h 1291987"/>
                      <a:gd name="connsiteX48" fmla="*/ 279884 w 2063750"/>
                      <a:gd name="connsiteY48" fmla="*/ 890189 h 1291987"/>
                      <a:gd name="connsiteX49" fmla="*/ 306153 w 2063750"/>
                      <a:gd name="connsiteY49" fmla="*/ 1235390 h 1291987"/>
                      <a:gd name="connsiteX50" fmla="*/ 404067 w 2063750"/>
                      <a:gd name="connsiteY50" fmla="*/ 1235390 h 1291987"/>
                      <a:gd name="connsiteX51" fmla="*/ 376006 w 2063750"/>
                      <a:gd name="connsiteY51" fmla="*/ 890189 h 1291987"/>
                      <a:gd name="connsiteX52" fmla="*/ 166198 w 2063750"/>
                      <a:gd name="connsiteY52" fmla="*/ 890189 h 1291987"/>
                      <a:gd name="connsiteX53" fmla="*/ 215872 w 2063750"/>
                      <a:gd name="connsiteY53" fmla="*/ 1235390 h 1291987"/>
                      <a:gd name="connsiteX54" fmla="*/ 260820 w 2063750"/>
                      <a:gd name="connsiteY54" fmla="*/ 1235390 h 1291987"/>
                      <a:gd name="connsiteX55" fmla="*/ 234552 w 2063750"/>
                      <a:gd name="connsiteY55" fmla="*/ 890189 h 1291987"/>
                      <a:gd name="connsiteX56" fmla="*/ 1861752 w 2063750"/>
                      <a:gd name="connsiteY56" fmla="*/ 462358 h 1291987"/>
                      <a:gd name="connsiteX57" fmla="*/ 1834094 w 2063750"/>
                      <a:gd name="connsiteY57" fmla="*/ 825816 h 1291987"/>
                      <a:gd name="connsiteX58" fmla="*/ 1906814 w 2063750"/>
                      <a:gd name="connsiteY58" fmla="*/ 825816 h 1291987"/>
                      <a:gd name="connsiteX59" fmla="*/ 1959116 w 2063750"/>
                      <a:gd name="connsiteY59" fmla="*/ 462358 h 1291987"/>
                      <a:gd name="connsiteX60" fmla="*/ 1732045 w 2063750"/>
                      <a:gd name="connsiteY60" fmla="*/ 462358 h 1291987"/>
                      <a:gd name="connsiteX61" fmla="*/ 1702500 w 2063750"/>
                      <a:gd name="connsiteY61" fmla="*/ 825816 h 1291987"/>
                      <a:gd name="connsiteX62" fmla="*/ 1788762 w 2063750"/>
                      <a:gd name="connsiteY62" fmla="*/ 825816 h 1291987"/>
                      <a:gd name="connsiteX63" fmla="*/ 1816420 w 2063750"/>
                      <a:gd name="connsiteY63" fmla="*/ 462358 h 1291987"/>
                      <a:gd name="connsiteX64" fmla="*/ 1590996 w 2063750"/>
                      <a:gd name="connsiteY64" fmla="*/ 462358 h 1291987"/>
                      <a:gd name="connsiteX65" fmla="*/ 1569143 w 2063750"/>
                      <a:gd name="connsiteY65" fmla="*/ 825816 h 1291987"/>
                      <a:gd name="connsiteX66" fmla="*/ 1656902 w 2063750"/>
                      <a:gd name="connsiteY66" fmla="*/ 825816 h 1291987"/>
                      <a:gd name="connsiteX67" fmla="*/ 1682746 w 2063750"/>
                      <a:gd name="connsiteY67" fmla="*/ 462358 h 1291987"/>
                      <a:gd name="connsiteX68" fmla="*/ 1458881 w 2063750"/>
                      <a:gd name="connsiteY68" fmla="*/ 462358 h 1291987"/>
                      <a:gd name="connsiteX69" fmla="*/ 1440440 w 2063750"/>
                      <a:gd name="connsiteY69" fmla="*/ 825816 h 1291987"/>
                      <a:gd name="connsiteX70" fmla="*/ 1527096 w 2063750"/>
                      <a:gd name="connsiteY70" fmla="*/ 825816 h 1291987"/>
                      <a:gd name="connsiteX71" fmla="*/ 1545536 w 2063750"/>
                      <a:gd name="connsiteY71" fmla="*/ 462358 h 1291987"/>
                      <a:gd name="connsiteX72" fmla="*/ 1320913 w 2063750"/>
                      <a:gd name="connsiteY72" fmla="*/ 462358 h 1291987"/>
                      <a:gd name="connsiteX73" fmla="*/ 1310984 w 2063750"/>
                      <a:gd name="connsiteY73" fmla="*/ 825816 h 1291987"/>
                      <a:gd name="connsiteX74" fmla="*/ 1398001 w 2063750"/>
                      <a:gd name="connsiteY74" fmla="*/ 825816 h 1291987"/>
                      <a:gd name="connsiteX75" fmla="*/ 1412998 w 2063750"/>
                      <a:gd name="connsiteY75" fmla="*/ 462358 h 1291987"/>
                      <a:gd name="connsiteX76" fmla="*/ 1188950 w 2063750"/>
                      <a:gd name="connsiteY76" fmla="*/ 462358 h 1291987"/>
                      <a:gd name="connsiteX77" fmla="*/ 1183602 w 2063750"/>
                      <a:gd name="connsiteY77" fmla="*/ 825816 h 1291987"/>
                      <a:gd name="connsiteX78" fmla="*/ 1272233 w 2063750"/>
                      <a:gd name="connsiteY78" fmla="*/ 825816 h 1291987"/>
                      <a:gd name="connsiteX79" fmla="*/ 1279016 w 2063750"/>
                      <a:gd name="connsiteY79" fmla="*/ 462358 h 1291987"/>
                      <a:gd name="connsiteX80" fmla="*/ 1056396 w 2063750"/>
                      <a:gd name="connsiteY80" fmla="*/ 462358 h 1291987"/>
                      <a:gd name="connsiteX81" fmla="*/ 1056396 w 2063750"/>
                      <a:gd name="connsiteY81" fmla="*/ 825816 h 1291987"/>
                      <a:gd name="connsiteX82" fmla="*/ 1142905 w 2063750"/>
                      <a:gd name="connsiteY82" fmla="*/ 825816 h 1291987"/>
                      <a:gd name="connsiteX83" fmla="*/ 1144950 w 2063750"/>
                      <a:gd name="connsiteY83" fmla="*/ 462358 h 1291987"/>
                      <a:gd name="connsiteX84" fmla="*/ 920219 w 2063750"/>
                      <a:gd name="connsiteY84" fmla="*/ 462358 h 1291987"/>
                      <a:gd name="connsiteX85" fmla="*/ 922264 w 2063750"/>
                      <a:gd name="connsiteY85" fmla="*/ 825816 h 1291987"/>
                      <a:gd name="connsiteX86" fmla="*/ 1010677 w 2063750"/>
                      <a:gd name="connsiteY86" fmla="*/ 825816 h 1291987"/>
                      <a:gd name="connsiteX87" fmla="*/ 1010677 w 2063750"/>
                      <a:gd name="connsiteY87" fmla="*/ 462358 h 1291987"/>
                      <a:gd name="connsiteX88" fmla="*/ 788921 w 2063750"/>
                      <a:gd name="connsiteY88" fmla="*/ 462358 h 1291987"/>
                      <a:gd name="connsiteX89" fmla="*/ 795705 w 2063750"/>
                      <a:gd name="connsiteY89" fmla="*/ 825816 h 1291987"/>
                      <a:gd name="connsiteX90" fmla="*/ 881567 w 2063750"/>
                      <a:gd name="connsiteY90" fmla="*/ 825816 h 1291987"/>
                      <a:gd name="connsiteX91" fmla="*/ 876219 w 2063750"/>
                      <a:gd name="connsiteY91" fmla="*/ 462358 h 1291987"/>
                      <a:gd name="connsiteX92" fmla="*/ 655024 w 2063750"/>
                      <a:gd name="connsiteY92" fmla="*/ 462358 h 1291987"/>
                      <a:gd name="connsiteX93" fmla="*/ 670021 w 2063750"/>
                      <a:gd name="connsiteY93" fmla="*/ 825816 h 1291987"/>
                      <a:gd name="connsiteX94" fmla="*/ 756953 w 2063750"/>
                      <a:gd name="connsiteY94" fmla="*/ 825816 h 1291987"/>
                      <a:gd name="connsiteX95" fmla="*/ 747024 w 2063750"/>
                      <a:gd name="connsiteY95" fmla="*/ 462358 h 1291987"/>
                      <a:gd name="connsiteX96" fmla="*/ 527430 w 2063750"/>
                      <a:gd name="connsiteY96" fmla="*/ 462358 h 1291987"/>
                      <a:gd name="connsiteX97" fmla="*/ 545869 w 2063750"/>
                      <a:gd name="connsiteY97" fmla="*/ 825816 h 1291987"/>
                      <a:gd name="connsiteX98" fmla="*/ 627582 w 2063750"/>
                      <a:gd name="connsiteY98" fmla="*/ 825816 h 1291987"/>
                      <a:gd name="connsiteX99" fmla="*/ 609141 w 2063750"/>
                      <a:gd name="connsiteY99" fmla="*/ 462358 h 1291987"/>
                      <a:gd name="connsiteX100" fmla="*/ 390529 w 2063750"/>
                      <a:gd name="connsiteY100" fmla="*/ 462358 h 1291987"/>
                      <a:gd name="connsiteX101" fmla="*/ 416372 w 2063750"/>
                      <a:gd name="connsiteY101" fmla="*/ 825816 h 1291987"/>
                      <a:gd name="connsiteX102" fmla="*/ 503822 w 2063750"/>
                      <a:gd name="connsiteY102" fmla="*/ 825816 h 1291987"/>
                      <a:gd name="connsiteX103" fmla="*/ 481969 w 2063750"/>
                      <a:gd name="connsiteY103" fmla="*/ 462358 h 1291987"/>
                      <a:gd name="connsiteX104" fmla="*/ 247329 w 2063750"/>
                      <a:gd name="connsiteY104" fmla="*/ 462358 h 1291987"/>
                      <a:gd name="connsiteX105" fmla="*/ 274986 w 2063750"/>
                      <a:gd name="connsiteY105" fmla="*/ 825816 h 1291987"/>
                      <a:gd name="connsiteX106" fmla="*/ 370774 w 2063750"/>
                      <a:gd name="connsiteY106" fmla="*/ 825816 h 1291987"/>
                      <a:gd name="connsiteX107" fmla="*/ 341229 w 2063750"/>
                      <a:gd name="connsiteY107" fmla="*/ 462358 h 1291987"/>
                      <a:gd name="connsiteX108" fmla="*/ 104632 w 2063750"/>
                      <a:gd name="connsiteY108" fmla="*/ 462358 h 1291987"/>
                      <a:gd name="connsiteX109" fmla="*/ 156934 w 2063750"/>
                      <a:gd name="connsiteY109" fmla="*/ 825816 h 1291987"/>
                      <a:gd name="connsiteX110" fmla="*/ 229653 w 2063750"/>
                      <a:gd name="connsiteY110" fmla="*/ 825816 h 1291987"/>
                      <a:gd name="connsiteX111" fmla="*/ 201996 w 2063750"/>
                      <a:gd name="connsiteY111" fmla="*/ 462358 h 1291987"/>
                      <a:gd name="connsiteX112" fmla="*/ 0 w 2063750"/>
                      <a:gd name="connsiteY112" fmla="*/ 0 h 1291987"/>
                      <a:gd name="connsiteX113" fmla="*/ 38099 w 2063750"/>
                      <a:gd name="connsiteY113" fmla="*/ 0 h 1291987"/>
                      <a:gd name="connsiteX114" fmla="*/ 95940 w 2063750"/>
                      <a:gd name="connsiteY114" fmla="*/ 401953 h 1291987"/>
                      <a:gd name="connsiteX115" fmla="*/ 197399 w 2063750"/>
                      <a:gd name="connsiteY115" fmla="*/ 401953 h 1291987"/>
                      <a:gd name="connsiteX116" fmla="*/ 168635 w 2063750"/>
                      <a:gd name="connsiteY116" fmla="*/ 23944 h 1291987"/>
                      <a:gd name="connsiteX117" fmla="*/ 213967 w 2063750"/>
                      <a:gd name="connsiteY117" fmla="*/ 23944 h 1291987"/>
                      <a:gd name="connsiteX118" fmla="*/ 242732 w 2063750"/>
                      <a:gd name="connsiteY118" fmla="*/ 401953 h 1291987"/>
                      <a:gd name="connsiteX119" fmla="*/ 336319 w 2063750"/>
                      <a:gd name="connsiteY119" fmla="*/ 401953 h 1291987"/>
                      <a:gd name="connsiteX120" fmla="*/ 305592 w 2063750"/>
                      <a:gd name="connsiteY120" fmla="*/ 23946 h 1291987"/>
                      <a:gd name="connsiteX121" fmla="*/ 359355 w 2063750"/>
                      <a:gd name="connsiteY121" fmla="*/ 23946 h 1291987"/>
                      <a:gd name="connsiteX122" fmla="*/ 386233 w 2063750"/>
                      <a:gd name="connsiteY122" fmla="*/ 401953 h 1291987"/>
                      <a:gd name="connsiteX123" fmla="*/ 478337 w 2063750"/>
                      <a:gd name="connsiteY123" fmla="*/ 401953 h 1291987"/>
                      <a:gd name="connsiteX124" fmla="*/ 455610 w 2063750"/>
                      <a:gd name="connsiteY124" fmla="*/ 23946 h 1291987"/>
                      <a:gd name="connsiteX125" fmla="*/ 505187 w 2063750"/>
                      <a:gd name="connsiteY125" fmla="*/ 23946 h 1291987"/>
                      <a:gd name="connsiteX126" fmla="*/ 524365 w 2063750"/>
                      <a:gd name="connsiteY126" fmla="*/ 401953 h 1291987"/>
                      <a:gd name="connsiteX127" fmla="*/ 606076 w 2063750"/>
                      <a:gd name="connsiteY127" fmla="*/ 401953 h 1291987"/>
                      <a:gd name="connsiteX128" fmla="*/ 586897 w 2063750"/>
                      <a:gd name="connsiteY128" fmla="*/ 23945 h 1291987"/>
                      <a:gd name="connsiteX129" fmla="*/ 636934 w 2063750"/>
                      <a:gd name="connsiteY129" fmla="*/ 23945 h 1291987"/>
                      <a:gd name="connsiteX130" fmla="*/ 652531 w 2063750"/>
                      <a:gd name="connsiteY130" fmla="*/ 401953 h 1291987"/>
                      <a:gd name="connsiteX131" fmla="*/ 745374 w 2063750"/>
                      <a:gd name="connsiteY131" fmla="*/ 401953 h 1291987"/>
                      <a:gd name="connsiteX132" fmla="*/ 735048 w 2063750"/>
                      <a:gd name="connsiteY132" fmla="*/ 23946 h 1291987"/>
                      <a:gd name="connsiteX133" fmla="*/ 780739 w 2063750"/>
                      <a:gd name="connsiteY133" fmla="*/ 23946 h 1291987"/>
                      <a:gd name="connsiteX134" fmla="*/ 787794 w 2063750"/>
                      <a:gd name="connsiteY134" fmla="*/ 401953 h 1291987"/>
                      <a:gd name="connsiteX135" fmla="*/ 875330 w 2063750"/>
                      <a:gd name="connsiteY135" fmla="*/ 401953 h 1291987"/>
                      <a:gd name="connsiteX136" fmla="*/ 869769 w 2063750"/>
                      <a:gd name="connsiteY136" fmla="*/ 23947 h 1291987"/>
                      <a:gd name="connsiteX137" fmla="*/ 917753 w 2063750"/>
                      <a:gd name="connsiteY137" fmla="*/ 23947 h 1291987"/>
                      <a:gd name="connsiteX138" fmla="*/ 919880 w 2063750"/>
                      <a:gd name="connsiteY138" fmla="*/ 401953 h 1291987"/>
                      <a:gd name="connsiteX139" fmla="*/ 1010677 w 2063750"/>
                      <a:gd name="connsiteY139" fmla="*/ 401953 h 1291987"/>
                      <a:gd name="connsiteX140" fmla="*/ 1010677 w 2063750"/>
                      <a:gd name="connsiteY140" fmla="*/ 7618 h 1291987"/>
                      <a:gd name="connsiteX141" fmla="*/ 1056396 w 2063750"/>
                      <a:gd name="connsiteY141" fmla="*/ 7618 h 1291987"/>
                      <a:gd name="connsiteX142" fmla="*/ 1056396 w 2063750"/>
                      <a:gd name="connsiteY142" fmla="*/ 401953 h 1291987"/>
                      <a:gd name="connsiteX143" fmla="*/ 1145290 w 2063750"/>
                      <a:gd name="connsiteY143" fmla="*/ 401953 h 1291987"/>
                      <a:gd name="connsiteX144" fmla="*/ 1147416 w 2063750"/>
                      <a:gd name="connsiteY144" fmla="*/ 23947 h 1291987"/>
                      <a:gd name="connsiteX145" fmla="*/ 1195400 w 2063750"/>
                      <a:gd name="connsiteY145" fmla="*/ 23947 h 1291987"/>
                      <a:gd name="connsiteX146" fmla="*/ 1189839 w 2063750"/>
                      <a:gd name="connsiteY146" fmla="*/ 401953 h 1291987"/>
                      <a:gd name="connsiteX147" fmla="*/ 1280144 w 2063750"/>
                      <a:gd name="connsiteY147" fmla="*/ 401953 h 1291987"/>
                      <a:gd name="connsiteX148" fmla="*/ 1287199 w 2063750"/>
                      <a:gd name="connsiteY148" fmla="*/ 23946 h 1291987"/>
                      <a:gd name="connsiteX149" fmla="*/ 1332889 w 2063750"/>
                      <a:gd name="connsiteY149" fmla="*/ 23946 h 1291987"/>
                      <a:gd name="connsiteX150" fmla="*/ 1322563 w 2063750"/>
                      <a:gd name="connsiteY150" fmla="*/ 401953 h 1291987"/>
                      <a:gd name="connsiteX151" fmla="*/ 1415491 w 2063750"/>
                      <a:gd name="connsiteY151" fmla="*/ 401953 h 1291987"/>
                      <a:gd name="connsiteX152" fmla="*/ 1431088 w 2063750"/>
                      <a:gd name="connsiteY152" fmla="*/ 23945 h 1291987"/>
                      <a:gd name="connsiteX153" fmla="*/ 1481125 w 2063750"/>
                      <a:gd name="connsiteY153" fmla="*/ 23945 h 1291987"/>
                      <a:gd name="connsiteX154" fmla="*/ 1461946 w 2063750"/>
                      <a:gd name="connsiteY154" fmla="*/ 401953 h 1291987"/>
                      <a:gd name="connsiteX155" fmla="*/ 1548601 w 2063750"/>
                      <a:gd name="connsiteY155" fmla="*/ 401953 h 1291987"/>
                      <a:gd name="connsiteX156" fmla="*/ 1567779 w 2063750"/>
                      <a:gd name="connsiteY156" fmla="*/ 23946 h 1291987"/>
                      <a:gd name="connsiteX157" fmla="*/ 1617355 w 2063750"/>
                      <a:gd name="connsiteY157" fmla="*/ 23946 h 1291987"/>
                      <a:gd name="connsiteX158" fmla="*/ 1594628 w 2063750"/>
                      <a:gd name="connsiteY158" fmla="*/ 401953 h 1291987"/>
                      <a:gd name="connsiteX159" fmla="*/ 1687041 w 2063750"/>
                      <a:gd name="connsiteY159" fmla="*/ 401953 h 1291987"/>
                      <a:gd name="connsiteX160" fmla="*/ 1713919 w 2063750"/>
                      <a:gd name="connsiteY160" fmla="*/ 23946 h 1291987"/>
                      <a:gd name="connsiteX161" fmla="*/ 1767682 w 2063750"/>
                      <a:gd name="connsiteY161" fmla="*/ 23946 h 1291987"/>
                      <a:gd name="connsiteX162" fmla="*/ 1736955 w 2063750"/>
                      <a:gd name="connsiteY162" fmla="*/ 401953 h 1291987"/>
                      <a:gd name="connsiteX163" fmla="*/ 1821016 w 2063750"/>
                      <a:gd name="connsiteY163" fmla="*/ 401953 h 1291987"/>
                      <a:gd name="connsiteX164" fmla="*/ 1849781 w 2063750"/>
                      <a:gd name="connsiteY164" fmla="*/ 23945 h 1291987"/>
                      <a:gd name="connsiteX165" fmla="*/ 1895113 w 2063750"/>
                      <a:gd name="connsiteY165" fmla="*/ 23945 h 1291987"/>
                      <a:gd name="connsiteX166" fmla="*/ 1866348 w 2063750"/>
                      <a:gd name="connsiteY166" fmla="*/ 401953 h 1291987"/>
                      <a:gd name="connsiteX167" fmla="*/ 1967808 w 2063750"/>
                      <a:gd name="connsiteY167" fmla="*/ 401953 h 1291987"/>
                      <a:gd name="connsiteX168" fmla="*/ 2025649 w 2063750"/>
                      <a:gd name="connsiteY168" fmla="*/ 0 h 1291987"/>
                      <a:gd name="connsiteX169" fmla="*/ 2063750 w 2063750"/>
                      <a:gd name="connsiteY169" fmla="*/ 0 h 1291987"/>
                      <a:gd name="connsiteX170" fmla="*/ 1885331 w 2063750"/>
                      <a:gd name="connsiteY170" fmla="*/ 1239878 h 1291987"/>
                      <a:gd name="connsiteX171" fmla="*/ 1886347 w 2063750"/>
                      <a:gd name="connsiteY171" fmla="*/ 1240894 h 1291987"/>
                      <a:gd name="connsiteX172" fmla="*/ 1886347 w 2063750"/>
                      <a:gd name="connsiteY172" fmla="*/ 1262678 h 1291987"/>
                      <a:gd name="connsiteX173" fmla="*/ 1857038 w 2063750"/>
                      <a:gd name="connsiteY173" fmla="*/ 1291987 h 1291987"/>
                      <a:gd name="connsiteX174" fmla="*/ 206710 w 2063750"/>
                      <a:gd name="connsiteY174" fmla="*/ 1291987 h 1291987"/>
                      <a:gd name="connsiteX175" fmla="*/ 177401 w 2063750"/>
                      <a:gd name="connsiteY175" fmla="*/ 1262678 h 1291987"/>
                      <a:gd name="connsiteX176" fmla="*/ 177401 w 2063750"/>
                      <a:gd name="connsiteY176" fmla="*/ 1240894 h 1291987"/>
                      <a:gd name="connsiteX177" fmla="*/ 178419 w 2063750"/>
                      <a:gd name="connsiteY177" fmla="*/ 1239877 h 12919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</a:cxnLst>
                    <a:rect l="l" t="t" r="r" b="b"/>
                    <a:pathLst>
                      <a:path w="2063750" h="1291987">
                        <a:moveTo>
                          <a:pt x="1829196" y="890189"/>
                        </a:moveTo>
                        <a:lnTo>
                          <a:pt x="1802927" y="1235390"/>
                        </a:lnTo>
                        <a:lnTo>
                          <a:pt x="1847876" y="1235390"/>
                        </a:lnTo>
                        <a:lnTo>
                          <a:pt x="1897551" y="890189"/>
                        </a:lnTo>
                        <a:close/>
                        <a:moveTo>
                          <a:pt x="1697268" y="890189"/>
                        </a:moveTo>
                        <a:lnTo>
                          <a:pt x="1669207" y="1235390"/>
                        </a:lnTo>
                        <a:lnTo>
                          <a:pt x="1757595" y="1235390"/>
                        </a:lnTo>
                        <a:lnTo>
                          <a:pt x="1783864" y="890189"/>
                        </a:lnTo>
                        <a:close/>
                        <a:moveTo>
                          <a:pt x="1565273" y="890189"/>
                        </a:moveTo>
                        <a:lnTo>
                          <a:pt x="1544518" y="1235390"/>
                        </a:lnTo>
                        <a:lnTo>
                          <a:pt x="1627779" y="1235390"/>
                        </a:lnTo>
                        <a:lnTo>
                          <a:pt x="1652325" y="890189"/>
                        </a:lnTo>
                        <a:close/>
                        <a:moveTo>
                          <a:pt x="1437174" y="890189"/>
                        </a:moveTo>
                        <a:lnTo>
                          <a:pt x="1419659" y="1235390"/>
                        </a:lnTo>
                        <a:lnTo>
                          <a:pt x="1506316" y="1235390"/>
                        </a:lnTo>
                        <a:lnTo>
                          <a:pt x="1523830" y="890189"/>
                        </a:lnTo>
                        <a:close/>
                        <a:moveTo>
                          <a:pt x="1309226" y="890189"/>
                        </a:moveTo>
                        <a:lnTo>
                          <a:pt x="1299796" y="1235390"/>
                        </a:lnTo>
                        <a:lnTo>
                          <a:pt x="1381101" y="1235390"/>
                        </a:lnTo>
                        <a:lnTo>
                          <a:pt x="1395345" y="890189"/>
                        </a:lnTo>
                        <a:close/>
                        <a:moveTo>
                          <a:pt x="1182655" y="890189"/>
                        </a:moveTo>
                        <a:lnTo>
                          <a:pt x="1177576" y="1235390"/>
                        </a:lnTo>
                        <a:lnTo>
                          <a:pt x="1264588" y="1235390"/>
                        </a:lnTo>
                        <a:lnTo>
                          <a:pt x="1271031" y="890189"/>
                        </a:lnTo>
                        <a:close/>
                        <a:moveTo>
                          <a:pt x="1056396" y="890189"/>
                        </a:moveTo>
                        <a:lnTo>
                          <a:pt x="1056396" y="1235390"/>
                        </a:lnTo>
                        <a:lnTo>
                          <a:pt x="1140601" y="1235390"/>
                        </a:lnTo>
                        <a:lnTo>
                          <a:pt x="1142543" y="890189"/>
                        </a:lnTo>
                        <a:close/>
                        <a:moveTo>
                          <a:pt x="922626" y="890189"/>
                        </a:moveTo>
                        <a:lnTo>
                          <a:pt x="924568" y="1235390"/>
                        </a:lnTo>
                        <a:lnTo>
                          <a:pt x="1010677" y="1235390"/>
                        </a:lnTo>
                        <a:lnTo>
                          <a:pt x="1010677" y="890189"/>
                        </a:lnTo>
                        <a:close/>
                        <a:moveTo>
                          <a:pt x="796906" y="890189"/>
                        </a:moveTo>
                        <a:lnTo>
                          <a:pt x="803349" y="1235390"/>
                        </a:lnTo>
                        <a:lnTo>
                          <a:pt x="887593" y="1235390"/>
                        </a:lnTo>
                        <a:lnTo>
                          <a:pt x="882514" y="890189"/>
                        </a:lnTo>
                        <a:close/>
                        <a:moveTo>
                          <a:pt x="672677" y="890189"/>
                        </a:moveTo>
                        <a:lnTo>
                          <a:pt x="686921" y="1235390"/>
                        </a:lnTo>
                        <a:lnTo>
                          <a:pt x="768141" y="1235390"/>
                        </a:lnTo>
                        <a:lnTo>
                          <a:pt x="758711" y="890189"/>
                        </a:lnTo>
                        <a:close/>
                        <a:moveTo>
                          <a:pt x="549135" y="890189"/>
                        </a:moveTo>
                        <a:lnTo>
                          <a:pt x="566649" y="1235390"/>
                        </a:lnTo>
                        <a:lnTo>
                          <a:pt x="648363" y="1235390"/>
                        </a:lnTo>
                        <a:lnTo>
                          <a:pt x="630848" y="890189"/>
                        </a:lnTo>
                        <a:close/>
                        <a:moveTo>
                          <a:pt x="420950" y="890189"/>
                        </a:moveTo>
                        <a:lnTo>
                          <a:pt x="445495" y="1235390"/>
                        </a:lnTo>
                        <a:lnTo>
                          <a:pt x="528447" y="1235390"/>
                        </a:lnTo>
                        <a:lnTo>
                          <a:pt x="507692" y="890189"/>
                        </a:lnTo>
                        <a:close/>
                        <a:moveTo>
                          <a:pt x="279884" y="890189"/>
                        </a:moveTo>
                        <a:lnTo>
                          <a:pt x="306153" y="1235390"/>
                        </a:lnTo>
                        <a:lnTo>
                          <a:pt x="404067" y="1235390"/>
                        </a:lnTo>
                        <a:lnTo>
                          <a:pt x="376006" y="890189"/>
                        </a:lnTo>
                        <a:close/>
                        <a:moveTo>
                          <a:pt x="166198" y="890189"/>
                        </a:moveTo>
                        <a:lnTo>
                          <a:pt x="215872" y="1235390"/>
                        </a:lnTo>
                        <a:lnTo>
                          <a:pt x="260820" y="1235390"/>
                        </a:lnTo>
                        <a:lnTo>
                          <a:pt x="234552" y="890189"/>
                        </a:lnTo>
                        <a:close/>
                        <a:moveTo>
                          <a:pt x="1861752" y="462358"/>
                        </a:moveTo>
                        <a:lnTo>
                          <a:pt x="1834094" y="825816"/>
                        </a:lnTo>
                        <a:lnTo>
                          <a:pt x="1906814" y="825816"/>
                        </a:lnTo>
                        <a:lnTo>
                          <a:pt x="1959116" y="462358"/>
                        </a:lnTo>
                        <a:close/>
                        <a:moveTo>
                          <a:pt x="1732045" y="462358"/>
                        </a:moveTo>
                        <a:lnTo>
                          <a:pt x="1702500" y="825816"/>
                        </a:lnTo>
                        <a:lnTo>
                          <a:pt x="1788762" y="825816"/>
                        </a:lnTo>
                        <a:lnTo>
                          <a:pt x="1816420" y="462358"/>
                        </a:lnTo>
                        <a:close/>
                        <a:moveTo>
                          <a:pt x="1590996" y="462358"/>
                        </a:moveTo>
                        <a:lnTo>
                          <a:pt x="1569143" y="825816"/>
                        </a:lnTo>
                        <a:lnTo>
                          <a:pt x="1656902" y="825816"/>
                        </a:lnTo>
                        <a:lnTo>
                          <a:pt x="1682746" y="462358"/>
                        </a:lnTo>
                        <a:close/>
                        <a:moveTo>
                          <a:pt x="1458881" y="462358"/>
                        </a:moveTo>
                        <a:lnTo>
                          <a:pt x="1440440" y="825816"/>
                        </a:lnTo>
                        <a:lnTo>
                          <a:pt x="1527096" y="825816"/>
                        </a:lnTo>
                        <a:lnTo>
                          <a:pt x="1545536" y="462358"/>
                        </a:lnTo>
                        <a:close/>
                        <a:moveTo>
                          <a:pt x="1320913" y="462358"/>
                        </a:moveTo>
                        <a:lnTo>
                          <a:pt x="1310984" y="825816"/>
                        </a:lnTo>
                        <a:lnTo>
                          <a:pt x="1398001" y="825816"/>
                        </a:lnTo>
                        <a:lnTo>
                          <a:pt x="1412998" y="462358"/>
                        </a:lnTo>
                        <a:close/>
                        <a:moveTo>
                          <a:pt x="1188950" y="462358"/>
                        </a:moveTo>
                        <a:lnTo>
                          <a:pt x="1183602" y="825816"/>
                        </a:lnTo>
                        <a:lnTo>
                          <a:pt x="1272233" y="825816"/>
                        </a:lnTo>
                        <a:lnTo>
                          <a:pt x="1279016" y="462358"/>
                        </a:lnTo>
                        <a:close/>
                        <a:moveTo>
                          <a:pt x="1056396" y="462358"/>
                        </a:moveTo>
                        <a:lnTo>
                          <a:pt x="1056396" y="825816"/>
                        </a:lnTo>
                        <a:lnTo>
                          <a:pt x="1142905" y="825816"/>
                        </a:lnTo>
                        <a:lnTo>
                          <a:pt x="1144950" y="462358"/>
                        </a:lnTo>
                        <a:close/>
                        <a:moveTo>
                          <a:pt x="920219" y="462358"/>
                        </a:moveTo>
                        <a:lnTo>
                          <a:pt x="922264" y="825816"/>
                        </a:lnTo>
                        <a:lnTo>
                          <a:pt x="1010677" y="825816"/>
                        </a:lnTo>
                        <a:lnTo>
                          <a:pt x="1010677" y="462358"/>
                        </a:lnTo>
                        <a:close/>
                        <a:moveTo>
                          <a:pt x="788921" y="462358"/>
                        </a:moveTo>
                        <a:lnTo>
                          <a:pt x="795705" y="825816"/>
                        </a:lnTo>
                        <a:lnTo>
                          <a:pt x="881567" y="825816"/>
                        </a:lnTo>
                        <a:lnTo>
                          <a:pt x="876219" y="462358"/>
                        </a:lnTo>
                        <a:close/>
                        <a:moveTo>
                          <a:pt x="655024" y="462358"/>
                        </a:moveTo>
                        <a:lnTo>
                          <a:pt x="670021" y="825816"/>
                        </a:lnTo>
                        <a:lnTo>
                          <a:pt x="756953" y="825816"/>
                        </a:lnTo>
                        <a:lnTo>
                          <a:pt x="747024" y="462358"/>
                        </a:lnTo>
                        <a:close/>
                        <a:moveTo>
                          <a:pt x="527430" y="462358"/>
                        </a:moveTo>
                        <a:lnTo>
                          <a:pt x="545869" y="825816"/>
                        </a:lnTo>
                        <a:lnTo>
                          <a:pt x="627582" y="825816"/>
                        </a:lnTo>
                        <a:lnTo>
                          <a:pt x="609141" y="462358"/>
                        </a:lnTo>
                        <a:close/>
                        <a:moveTo>
                          <a:pt x="390529" y="462358"/>
                        </a:moveTo>
                        <a:lnTo>
                          <a:pt x="416372" y="825816"/>
                        </a:lnTo>
                        <a:lnTo>
                          <a:pt x="503822" y="825816"/>
                        </a:lnTo>
                        <a:lnTo>
                          <a:pt x="481969" y="462358"/>
                        </a:lnTo>
                        <a:close/>
                        <a:moveTo>
                          <a:pt x="247329" y="462358"/>
                        </a:moveTo>
                        <a:lnTo>
                          <a:pt x="274986" y="825816"/>
                        </a:lnTo>
                        <a:lnTo>
                          <a:pt x="370774" y="825816"/>
                        </a:lnTo>
                        <a:lnTo>
                          <a:pt x="341229" y="462358"/>
                        </a:lnTo>
                        <a:close/>
                        <a:moveTo>
                          <a:pt x="104632" y="462358"/>
                        </a:moveTo>
                        <a:lnTo>
                          <a:pt x="156934" y="825816"/>
                        </a:lnTo>
                        <a:lnTo>
                          <a:pt x="229653" y="825816"/>
                        </a:lnTo>
                        <a:lnTo>
                          <a:pt x="201996" y="462358"/>
                        </a:lnTo>
                        <a:close/>
                        <a:moveTo>
                          <a:pt x="0" y="0"/>
                        </a:moveTo>
                        <a:lnTo>
                          <a:pt x="38099" y="0"/>
                        </a:lnTo>
                        <a:lnTo>
                          <a:pt x="95940" y="401953"/>
                        </a:lnTo>
                        <a:lnTo>
                          <a:pt x="197399" y="401953"/>
                        </a:lnTo>
                        <a:lnTo>
                          <a:pt x="168635" y="23944"/>
                        </a:lnTo>
                        <a:lnTo>
                          <a:pt x="213967" y="23944"/>
                        </a:lnTo>
                        <a:lnTo>
                          <a:pt x="242732" y="401953"/>
                        </a:lnTo>
                        <a:lnTo>
                          <a:pt x="336319" y="401953"/>
                        </a:lnTo>
                        <a:lnTo>
                          <a:pt x="305592" y="23946"/>
                        </a:lnTo>
                        <a:lnTo>
                          <a:pt x="359355" y="23946"/>
                        </a:lnTo>
                        <a:lnTo>
                          <a:pt x="386233" y="401953"/>
                        </a:lnTo>
                        <a:lnTo>
                          <a:pt x="478337" y="401953"/>
                        </a:lnTo>
                        <a:lnTo>
                          <a:pt x="455610" y="23946"/>
                        </a:lnTo>
                        <a:lnTo>
                          <a:pt x="505187" y="23946"/>
                        </a:lnTo>
                        <a:lnTo>
                          <a:pt x="524365" y="401953"/>
                        </a:lnTo>
                        <a:lnTo>
                          <a:pt x="606076" y="401953"/>
                        </a:lnTo>
                        <a:lnTo>
                          <a:pt x="586897" y="23945"/>
                        </a:lnTo>
                        <a:lnTo>
                          <a:pt x="636934" y="23945"/>
                        </a:lnTo>
                        <a:lnTo>
                          <a:pt x="652531" y="401953"/>
                        </a:lnTo>
                        <a:lnTo>
                          <a:pt x="745374" y="401953"/>
                        </a:lnTo>
                        <a:lnTo>
                          <a:pt x="735048" y="23946"/>
                        </a:lnTo>
                        <a:lnTo>
                          <a:pt x="780739" y="23946"/>
                        </a:lnTo>
                        <a:lnTo>
                          <a:pt x="787794" y="401953"/>
                        </a:lnTo>
                        <a:lnTo>
                          <a:pt x="875330" y="401953"/>
                        </a:lnTo>
                        <a:lnTo>
                          <a:pt x="869769" y="23947"/>
                        </a:lnTo>
                        <a:lnTo>
                          <a:pt x="917753" y="23947"/>
                        </a:lnTo>
                        <a:lnTo>
                          <a:pt x="919880" y="401953"/>
                        </a:lnTo>
                        <a:lnTo>
                          <a:pt x="1010677" y="401953"/>
                        </a:lnTo>
                        <a:lnTo>
                          <a:pt x="1010677" y="7618"/>
                        </a:lnTo>
                        <a:lnTo>
                          <a:pt x="1056396" y="7618"/>
                        </a:lnTo>
                        <a:lnTo>
                          <a:pt x="1056396" y="401953"/>
                        </a:lnTo>
                        <a:lnTo>
                          <a:pt x="1145290" y="401953"/>
                        </a:lnTo>
                        <a:lnTo>
                          <a:pt x="1147416" y="23947"/>
                        </a:lnTo>
                        <a:lnTo>
                          <a:pt x="1195400" y="23947"/>
                        </a:lnTo>
                        <a:lnTo>
                          <a:pt x="1189839" y="401953"/>
                        </a:lnTo>
                        <a:lnTo>
                          <a:pt x="1280144" y="401953"/>
                        </a:lnTo>
                        <a:lnTo>
                          <a:pt x="1287199" y="23946"/>
                        </a:lnTo>
                        <a:lnTo>
                          <a:pt x="1332889" y="23946"/>
                        </a:lnTo>
                        <a:lnTo>
                          <a:pt x="1322563" y="401953"/>
                        </a:lnTo>
                        <a:lnTo>
                          <a:pt x="1415491" y="401953"/>
                        </a:lnTo>
                        <a:lnTo>
                          <a:pt x="1431088" y="23945"/>
                        </a:lnTo>
                        <a:lnTo>
                          <a:pt x="1481125" y="23945"/>
                        </a:lnTo>
                        <a:lnTo>
                          <a:pt x="1461946" y="401953"/>
                        </a:lnTo>
                        <a:lnTo>
                          <a:pt x="1548601" y="401953"/>
                        </a:lnTo>
                        <a:lnTo>
                          <a:pt x="1567779" y="23946"/>
                        </a:lnTo>
                        <a:lnTo>
                          <a:pt x="1617355" y="23946"/>
                        </a:lnTo>
                        <a:lnTo>
                          <a:pt x="1594628" y="401953"/>
                        </a:lnTo>
                        <a:lnTo>
                          <a:pt x="1687041" y="401953"/>
                        </a:lnTo>
                        <a:lnTo>
                          <a:pt x="1713919" y="23946"/>
                        </a:lnTo>
                        <a:lnTo>
                          <a:pt x="1767682" y="23946"/>
                        </a:lnTo>
                        <a:lnTo>
                          <a:pt x="1736955" y="401953"/>
                        </a:lnTo>
                        <a:lnTo>
                          <a:pt x="1821016" y="401953"/>
                        </a:lnTo>
                        <a:lnTo>
                          <a:pt x="1849781" y="23945"/>
                        </a:lnTo>
                        <a:lnTo>
                          <a:pt x="1895113" y="23945"/>
                        </a:lnTo>
                        <a:lnTo>
                          <a:pt x="1866348" y="401953"/>
                        </a:lnTo>
                        <a:lnTo>
                          <a:pt x="1967808" y="401953"/>
                        </a:lnTo>
                        <a:lnTo>
                          <a:pt x="2025649" y="0"/>
                        </a:lnTo>
                        <a:lnTo>
                          <a:pt x="2063750" y="0"/>
                        </a:lnTo>
                        <a:lnTo>
                          <a:pt x="1885331" y="1239878"/>
                        </a:lnTo>
                        <a:lnTo>
                          <a:pt x="1886347" y="1240894"/>
                        </a:lnTo>
                        <a:lnTo>
                          <a:pt x="1886347" y="1262678"/>
                        </a:lnTo>
                        <a:cubicBezTo>
                          <a:pt x="1886347" y="1278865"/>
                          <a:pt x="1873225" y="1291987"/>
                          <a:pt x="1857038" y="1291987"/>
                        </a:cubicBezTo>
                        <a:lnTo>
                          <a:pt x="206710" y="1291987"/>
                        </a:lnTo>
                        <a:cubicBezTo>
                          <a:pt x="190523" y="1291987"/>
                          <a:pt x="177401" y="1278865"/>
                          <a:pt x="177401" y="1262678"/>
                        </a:cubicBezTo>
                        <a:lnTo>
                          <a:pt x="177401" y="1240894"/>
                        </a:lnTo>
                        <a:lnTo>
                          <a:pt x="178419" y="1239877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59" name="グループ化 1158">
                    <a:extLst>
                      <a:ext uri="{FF2B5EF4-FFF2-40B4-BE49-F238E27FC236}">
                        <a16:creationId xmlns:a16="http://schemas.microsoft.com/office/drawing/2014/main" id="{1E864652-B67C-4AA7-80B2-7055167662A1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2196309" cy="164682"/>
                    <a:chOff x="4077492" y="1852160"/>
                    <a:chExt cx="2196309" cy="164682"/>
                  </a:xfrm>
                  <a:grpFill/>
                </p:grpSpPr>
                <p:grpSp>
                  <p:nvGrpSpPr>
                    <p:cNvPr id="1160" name="グループ化 1159">
                      <a:extLst>
                        <a:ext uri="{FF2B5EF4-FFF2-40B4-BE49-F238E27FC236}">
                          <a16:creationId xmlns:a16="http://schemas.microsoft.com/office/drawing/2014/main" id="{A24A2211-A913-49C8-8D5C-9FEF5B3C07B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77492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165" name="フリーフォーム: 図形 1164">
                        <a:extLst>
                          <a:ext uri="{FF2B5EF4-FFF2-40B4-BE49-F238E27FC236}">
                            <a16:creationId xmlns:a16="http://schemas.microsoft.com/office/drawing/2014/main" id="{21CF69DC-5C8C-4E45-9420-3440C5AAB3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66" name="四角形: 角を丸くする 1165">
                        <a:extLst>
                          <a:ext uri="{FF2B5EF4-FFF2-40B4-BE49-F238E27FC236}">
                            <a16:creationId xmlns:a16="http://schemas.microsoft.com/office/drawing/2014/main" id="{53C192AB-96B7-49D5-A0C4-2A498B6D09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161" name="グループ化 1160">
                      <a:extLst>
                        <a:ext uri="{FF2B5EF4-FFF2-40B4-BE49-F238E27FC236}">
                          <a16:creationId xmlns:a16="http://schemas.microsoft.com/office/drawing/2014/main" id="{E31A30EC-73C7-4DF4-9AD8-63A28D97C7EB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5425281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163" name="フリーフォーム: 図形 1162">
                        <a:extLst>
                          <a:ext uri="{FF2B5EF4-FFF2-40B4-BE49-F238E27FC236}">
                            <a16:creationId xmlns:a16="http://schemas.microsoft.com/office/drawing/2014/main" id="{69C9389C-9889-45F1-B611-EFB6AA76C80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64" name="四角形: 角を丸くする 1163">
                        <a:extLst>
                          <a:ext uri="{FF2B5EF4-FFF2-40B4-BE49-F238E27FC236}">
                            <a16:creationId xmlns:a16="http://schemas.microsoft.com/office/drawing/2014/main" id="{76CF2029-6A8C-4190-B8B9-A8EA85E195D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162" name="四角形: 角を丸くする 1161">
                      <a:extLst>
                        <a:ext uri="{FF2B5EF4-FFF2-40B4-BE49-F238E27FC236}">
                          <a16:creationId xmlns:a16="http://schemas.microsoft.com/office/drawing/2014/main" id="{117541C2-6467-4961-A6F7-05C6AF1C25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02100" y="1946514"/>
                      <a:ext cx="2152650" cy="7032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120" name="グループ化 1119">
                <a:extLst>
                  <a:ext uri="{FF2B5EF4-FFF2-40B4-BE49-F238E27FC236}">
                    <a16:creationId xmlns:a16="http://schemas.microsoft.com/office/drawing/2014/main" id="{5AFB4124-304F-4BD1-8741-2BBE5334AF98}"/>
                  </a:ext>
                </a:extLst>
              </p:cNvPr>
              <p:cNvGrpSpPr/>
              <p:nvPr/>
            </p:nvGrpSpPr>
            <p:grpSpPr>
              <a:xfrm>
                <a:off x="865815" y="2587223"/>
                <a:ext cx="520733" cy="88772"/>
                <a:chOff x="4691062" y="5207797"/>
                <a:chExt cx="1028702" cy="227804"/>
              </a:xfrm>
            </p:grpSpPr>
            <p:sp>
              <p:nvSpPr>
                <p:cNvPr id="1150" name="四角形: 上の 2 つの角を丸める 1149">
                  <a:extLst>
                    <a:ext uri="{FF2B5EF4-FFF2-40B4-BE49-F238E27FC236}">
                      <a16:creationId xmlns:a16="http://schemas.microsoft.com/office/drawing/2014/main" id="{C279ED1B-63E0-49FB-A708-582AD253A7FA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1" name="四角形: 上の 2 つの角を丸める 1150">
                  <a:extLst>
                    <a:ext uri="{FF2B5EF4-FFF2-40B4-BE49-F238E27FC236}">
                      <a16:creationId xmlns:a16="http://schemas.microsoft.com/office/drawing/2014/main" id="{59A199E6-E282-43E1-86A9-CED3639D98DB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2" name="四角形: 上の 2 つの角を丸める 1151">
                  <a:extLst>
                    <a:ext uri="{FF2B5EF4-FFF2-40B4-BE49-F238E27FC236}">
                      <a16:creationId xmlns:a16="http://schemas.microsoft.com/office/drawing/2014/main" id="{E9EF8F8C-1AFA-47C7-8E62-6708A4F3F275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21" name="グループ化 1120">
                <a:extLst>
                  <a:ext uri="{FF2B5EF4-FFF2-40B4-BE49-F238E27FC236}">
                    <a16:creationId xmlns:a16="http://schemas.microsoft.com/office/drawing/2014/main" id="{95EE98EA-A6D4-4771-8EEA-A97D831E5989}"/>
                  </a:ext>
                </a:extLst>
              </p:cNvPr>
              <p:cNvGrpSpPr/>
              <p:nvPr/>
            </p:nvGrpSpPr>
            <p:grpSpPr>
              <a:xfrm>
                <a:off x="691378" y="2132930"/>
                <a:ext cx="855875" cy="553943"/>
                <a:chOff x="4077492" y="1852160"/>
                <a:chExt cx="2196309" cy="1421505"/>
              </a:xfrm>
              <a:solidFill>
                <a:srgbClr val="00B0F0"/>
              </a:solidFill>
            </p:grpSpPr>
            <p:sp>
              <p:nvSpPr>
                <p:cNvPr id="1141" name="フリーフォーム: 図形 1140">
                  <a:extLst>
                    <a:ext uri="{FF2B5EF4-FFF2-40B4-BE49-F238E27FC236}">
                      <a16:creationId xmlns:a16="http://schemas.microsoft.com/office/drawing/2014/main" id="{C4705BA9-82C3-4464-A7A0-5F197C632577}"/>
                    </a:ext>
                  </a:extLst>
                </p:cNvPr>
                <p:cNvSpPr/>
                <p:nvPr/>
              </p:nvSpPr>
              <p:spPr>
                <a:xfrm>
                  <a:off x="4146549" y="1981678"/>
                  <a:ext cx="2063750" cy="1291987"/>
                </a:xfrm>
                <a:custGeom>
                  <a:avLst/>
                  <a:gdLst>
                    <a:gd name="connsiteX0" fmla="*/ 1829196 w 2063750"/>
                    <a:gd name="connsiteY0" fmla="*/ 890189 h 1291987"/>
                    <a:gd name="connsiteX1" fmla="*/ 1802927 w 2063750"/>
                    <a:gd name="connsiteY1" fmla="*/ 1235390 h 1291987"/>
                    <a:gd name="connsiteX2" fmla="*/ 1847876 w 2063750"/>
                    <a:gd name="connsiteY2" fmla="*/ 1235390 h 1291987"/>
                    <a:gd name="connsiteX3" fmla="*/ 1897551 w 2063750"/>
                    <a:gd name="connsiteY3" fmla="*/ 890189 h 1291987"/>
                    <a:gd name="connsiteX4" fmla="*/ 1697268 w 2063750"/>
                    <a:gd name="connsiteY4" fmla="*/ 890189 h 1291987"/>
                    <a:gd name="connsiteX5" fmla="*/ 1669207 w 2063750"/>
                    <a:gd name="connsiteY5" fmla="*/ 1235390 h 1291987"/>
                    <a:gd name="connsiteX6" fmla="*/ 1757595 w 2063750"/>
                    <a:gd name="connsiteY6" fmla="*/ 1235390 h 1291987"/>
                    <a:gd name="connsiteX7" fmla="*/ 1783864 w 2063750"/>
                    <a:gd name="connsiteY7" fmla="*/ 890189 h 1291987"/>
                    <a:gd name="connsiteX8" fmla="*/ 1565273 w 2063750"/>
                    <a:gd name="connsiteY8" fmla="*/ 890189 h 1291987"/>
                    <a:gd name="connsiteX9" fmla="*/ 1544518 w 2063750"/>
                    <a:gd name="connsiteY9" fmla="*/ 1235390 h 1291987"/>
                    <a:gd name="connsiteX10" fmla="*/ 1627779 w 2063750"/>
                    <a:gd name="connsiteY10" fmla="*/ 1235390 h 1291987"/>
                    <a:gd name="connsiteX11" fmla="*/ 1652325 w 2063750"/>
                    <a:gd name="connsiteY11" fmla="*/ 890189 h 1291987"/>
                    <a:gd name="connsiteX12" fmla="*/ 1437174 w 2063750"/>
                    <a:gd name="connsiteY12" fmla="*/ 890189 h 1291987"/>
                    <a:gd name="connsiteX13" fmla="*/ 1419659 w 2063750"/>
                    <a:gd name="connsiteY13" fmla="*/ 1235390 h 1291987"/>
                    <a:gd name="connsiteX14" fmla="*/ 1506316 w 2063750"/>
                    <a:gd name="connsiteY14" fmla="*/ 1235390 h 1291987"/>
                    <a:gd name="connsiteX15" fmla="*/ 1523830 w 2063750"/>
                    <a:gd name="connsiteY15" fmla="*/ 890189 h 1291987"/>
                    <a:gd name="connsiteX16" fmla="*/ 1309226 w 2063750"/>
                    <a:gd name="connsiteY16" fmla="*/ 890189 h 1291987"/>
                    <a:gd name="connsiteX17" fmla="*/ 1299796 w 2063750"/>
                    <a:gd name="connsiteY17" fmla="*/ 1235390 h 1291987"/>
                    <a:gd name="connsiteX18" fmla="*/ 1381101 w 2063750"/>
                    <a:gd name="connsiteY18" fmla="*/ 1235390 h 1291987"/>
                    <a:gd name="connsiteX19" fmla="*/ 1395345 w 2063750"/>
                    <a:gd name="connsiteY19" fmla="*/ 890189 h 1291987"/>
                    <a:gd name="connsiteX20" fmla="*/ 1182655 w 2063750"/>
                    <a:gd name="connsiteY20" fmla="*/ 890189 h 1291987"/>
                    <a:gd name="connsiteX21" fmla="*/ 1177576 w 2063750"/>
                    <a:gd name="connsiteY21" fmla="*/ 1235390 h 1291987"/>
                    <a:gd name="connsiteX22" fmla="*/ 1264588 w 2063750"/>
                    <a:gd name="connsiteY22" fmla="*/ 1235390 h 1291987"/>
                    <a:gd name="connsiteX23" fmla="*/ 1271031 w 2063750"/>
                    <a:gd name="connsiteY23" fmla="*/ 890189 h 1291987"/>
                    <a:gd name="connsiteX24" fmla="*/ 1056396 w 2063750"/>
                    <a:gd name="connsiteY24" fmla="*/ 890189 h 1291987"/>
                    <a:gd name="connsiteX25" fmla="*/ 1056396 w 2063750"/>
                    <a:gd name="connsiteY25" fmla="*/ 1235390 h 1291987"/>
                    <a:gd name="connsiteX26" fmla="*/ 1140601 w 2063750"/>
                    <a:gd name="connsiteY26" fmla="*/ 1235390 h 1291987"/>
                    <a:gd name="connsiteX27" fmla="*/ 1142543 w 2063750"/>
                    <a:gd name="connsiteY27" fmla="*/ 890189 h 1291987"/>
                    <a:gd name="connsiteX28" fmla="*/ 922626 w 2063750"/>
                    <a:gd name="connsiteY28" fmla="*/ 890189 h 1291987"/>
                    <a:gd name="connsiteX29" fmla="*/ 924568 w 2063750"/>
                    <a:gd name="connsiteY29" fmla="*/ 1235390 h 1291987"/>
                    <a:gd name="connsiteX30" fmla="*/ 1010677 w 2063750"/>
                    <a:gd name="connsiteY30" fmla="*/ 1235390 h 1291987"/>
                    <a:gd name="connsiteX31" fmla="*/ 1010677 w 2063750"/>
                    <a:gd name="connsiteY31" fmla="*/ 890189 h 1291987"/>
                    <a:gd name="connsiteX32" fmla="*/ 796906 w 2063750"/>
                    <a:gd name="connsiteY32" fmla="*/ 890189 h 1291987"/>
                    <a:gd name="connsiteX33" fmla="*/ 803349 w 2063750"/>
                    <a:gd name="connsiteY33" fmla="*/ 1235390 h 1291987"/>
                    <a:gd name="connsiteX34" fmla="*/ 887593 w 2063750"/>
                    <a:gd name="connsiteY34" fmla="*/ 1235390 h 1291987"/>
                    <a:gd name="connsiteX35" fmla="*/ 882514 w 2063750"/>
                    <a:gd name="connsiteY35" fmla="*/ 890189 h 1291987"/>
                    <a:gd name="connsiteX36" fmla="*/ 672677 w 2063750"/>
                    <a:gd name="connsiteY36" fmla="*/ 890189 h 1291987"/>
                    <a:gd name="connsiteX37" fmla="*/ 686921 w 2063750"/>
                    <a:gd name="connsiteY37" fmla="*/ 1235390 h 1291987"/>
                    <a:gd name="connsiteX38" fmla="*/ 768141 w 2063750"/>
                    <a:gd name="connsiteY38" fmla="*/ 1235390 h 1291987"/>
                    <a:gd name="connsiteX39" fmla="*/ 758711 w 2063750"/>
                    <a:gd name="connsiteY39" fmla="*/ 890189 h 1291987"/>
                    <a:gd name="connsiteX40" fmla="*/ 549135 w 2063750"/>
                    <a:gd name="connsiteY40" fmla="*/ 890189 h 1291987"/>
                    <a:gd name="connsiteX41" fmla="*/ 566649 w 2063750"/>
                    <a:gd name="connsiteY41" fmla="*/ 1235390 h 1291987"/>
                    <a:gd name="connsiteX42" fmla="*/ 648363 w 2063750"/>
                    <a:gd name="connsiteY42" fmla="*/ 1235390 h 1291987"/>
                    <a:gd name="connsiteX43" fmla="*/ 630848 w 2063750"/>
                    <a:gd name="connsiteY43" fmla="*/ 890189 h 1291987"/>
                    <a:gd name="connsiteX44" fmla="*/ 420950 w 2063750"/>
                    <a:gd name="connsiteY44" fmla="*/ 890189 h 1291987"/>
                    <a:gd name="connsiteX45" fmla="*/ 445495 w 2063750"/>
                    <a:gd name="connsiteY45" fmla="*/ 1235390 h 1291987"/>
                    <a:gd name="connsiteX46" fmla="*/ 528447 w 2063750"/>
                    <a:gd name="connsiteY46" fmla="*/ 1235390 h 1291987"/>
                    <a:gd name="connsiteX47" fmla="*/ 507692 w 2063750"/>
                    <a:gd name="connsiteY47" fmla="*/ 890189 h 1291987"/>
                    <a:gd name="connsiteX48" fmla="*/ 279884 w 2063750"/>
                    <a:gd name="connsiteY48" fmla="*/ 890189 h 1291987"/>
                    <a:gd name="connsiteX49" fmla="*/ 306153 w 2063750"/>
                    <a:gd name="connsiteY49" fmla="*/ 1235390 h 1291987"/>
                    <a:gd name="connsiteX50" fmla="*/ 404067 w 2063750"/>
                    <a:gd name="connsiteY50" fmla="*/ 1235390 h 1291987"/>
                    <a:gd name="connsiteX51" fmla="*/ 376006 w 2063750"/>
                    <a:gd name="connsiteY51" fmla="*/ 890189 h 1291987"/>
                    <a:gd name="connsiteX52" fmla="*/ 166198 w 2063750"/>
                    <a:gd name="connsiteY52" fmla="*/ 890189 h 1291987"/>
                    <a:gd name="connsiteX53" fmla="*/ 215872 w 2063750"/>
                    <a:gd name="connsiteY53" fmla="*/ 1235390 h 1291987"/>
                    <a:gd name="connsiteX54" fmla="*/ 260820 w 2063750"/>
                    <a:gd name="connsiteY54" fmla="*/ 1235390 h 1291987"/>
                    <a:gd name="connsiteX55" fmla="*/ 234552 w 2063750"/>
                    <a:gd name="connsiteY55" fmla="*/ 890189 h 1291987"/>
                    <a:gd name="connsiteX56" fmla="*/ 1861752 w 2063750"/>
                    <a:gd name="connsiteY56" fmla="*/ 462358 h 1291987"/>
                    <a:gd name="connsiteX57" fmla="*/ 1834094 w 2063750"/>
                    <a:gd name="connsiteY57" fmla="*/ 825816 h 1291987"/>
                    <a:gd name="connsiteX58" fmla="*/ 1906814 w 2063750"/>
                    <a:gd name="connsiteY58" fmla="*/ 825816 h 1291987"/>
                    <a:gd name="connsiteX59" fmla="*/ 1959116 w 2063750"/>
                    <a:gd name="connsiteY59" fmla="*/ 462358 h 1291987"/>
                    <a:gd name="connsiteX60" fmla="*/ 1732045 w 2063750"/>
                    <a:gd name="connsiteY60" fmla="*/ 462358 h 1291987"/>
                    <a:gd name="connsiteX61" fmla="*/ 1702500 w 2063750"/>
                    <a:gd name="connsiteY61" fmla="*/ 825816 h 1291987"/>
                    <a:gd name="connsiteX62" fmla="*/ 1788762 w 2063750"/>
                    <a:gd name="connsiteY62" fmla="*/ 825816 h 1291987"/>
                    <a:gd name="connsiteX63" fmla="*/ 1816420 w 2063750"/>
                    <a:gd name="connsiteY63" fmla="*/ 462358 h 1291987"/>
                    <a:gd name="connsiteX64" fmla="*/ 1590996 w 2063750"/>
                    <a:gd name="connsiteY64" fmla="*/ 462358 h 1291987"/>
                    <a:gd name="connsiteX65" fmla="*/ 1569143 w 2063750"/>
                    <a:gd name="connsiteY65" fmla="*/ 825816 h 1291987"/>
                    <a:gd name="connsiteX66" fmla="*/ 1656902 w 2063750"/>
                    <a:gd name="connsiteY66" fmla="*/ 825816 h 1291987"/>
                    <a:gd name="connsiteX67" fmla="*/ 1682746 w 2063750"/>
                    <a:gd name="connsiteY67" fmla="*/ 462358 h 1291987"/>
                    <a:gd name="connsiteX68" fmla="*/ 1458881 w 2063750"/>
                    <a:gd name="connsiteY68" fmla="*/ 462358 h 1291987"/>
                    <a:gd name="connsiteX69" fmla="*/ 1440440 w 2063750"/>
                    <a:gd name="connsiteY69" fmla="*/ 825816 h 1291987"/>
                    <a:gd name="connsiteX70" fmla="*/ 1527096 w 2063750"/>
                    <a:gd name="connsiteY70" fmla="*/ 825816 h 1291987"/>
                    <a:gd name="connsiteX71" fmla="*/ 1545536 w 2063750"/>
                    <a:gd name="connsiteY71" fmla="*/ 462358 h 1291987"/>
                    <a:gd name="connsiteX72" fmla="*/ 1320913 w 2063750"/>
                    <a:gd name="connsiteY72" fmla="*/ 462358 h 1291987"/>
                    <a:gd name="connsiteX73" fmla="*/ 1310984 w 2063750"/>
                    <a:gd name="connsiteY73" fmla="*/ 825816 h 1291987"/>
                    <a:gd name="connsiteX74" fmla="*/ 1398001 w 2063750"/>
                    <a:gd name="connsiteY74" fmla="*/ 825816 h 1291987"/>
                    <a:gd name="connsiteX75" fmla="*/ 1412998 w 2063750"/>
                    <a:gd name="connsiteY75" fmla="*/ 462358 h 1291987"/>
                    <a:gd name="connsiteX76" fmla="*/ 1188950 w 2063750"/>
                    <a:gd name="connsiteY76" fmla="*/ 462358 h 1291987"/>
                    <a:gd name="connsiteX77" fmla="*/ 1183602 w 2063750"/>
                    <a:gd name="connsiteY77" fmla="*/ 825816 h 1291987"/>
                    <a:gd name="connsiteX78" fmla="*/ 1272233 w 2063750"/>
                    <a:gd name="connsiteY78" fmla="*/ 825816 h 1291987"/>
                    <a:gd name="connsiteX79" fmla="*/ 1279016 w 2063750"/>
                    <a:gd name="connsiteY79" fmla="*/ 462358 h 1291987"/>
                    <a:gd name="connsiteX80" fmla="*/ 1056396 w 2063750"/>
                    <a:gd name="connsiteY80" fmla="*/ 462358 h 1291987"/>
                    <a:gd name="connsiteX81" fmla="*/ 1056396 w 2063750"/>
                    <a:gd name="connsiteY81" fmla="*/ 825816 h 1291987"/>
                    <a:gd name="connsiteX82" fmla="*/ 1142905 w 2063750"/>
                    <a:gd name="connsiteY82" fmla="*/ 825816 h 1291987"/>
                    <a:gd name="connsiteX83" fmla="*/ 1144950 w 2063750"/>
                    <a:gd name="connsiteY83" fmla="*/ 462358 h 1291987"/>
                    <a:gd name="connsiteX84" fmla="*/ 920219 w 2063750"/>
                    <a:gd name="connsiteY84" fmla="*/ 462358 h 1291987"/>
                    <a:gd name="connsiteX85" fmla="*/ 922264 w 2063750"/>
                    <a:gd name="connsiteY85" fmla="*/ 825816 h 1291987"/>
                    <a:gd name="connsiteX86" fmla="*/ 1010677 w 2063750"/>
                    <a:gd name="connsiteY86" fmla="*/ 825816 h 1291987"/>
                    <a:gd name="connsiteX87" fmla="*/ 1010677 w 2063750"/>
                    <a:gd name="connsiteY87" fmla="*/ 462358 h 1291987"/>
                    <a:gd name="connsiteX88" fmla="*/ 788921 w 2063750"/>
                    <a:gd name="connsiteY88" fmla="*/ 462358 h 1291987"/>
                    <a:gd name="connsiteX89" fmla="*/ 795705 w 2063750"/>
                    <a:gd name="connsiteY89" fmla="*/ 825816 h 1291987"/>
                    <a:gd name="connsiteX90" fmla="*/ 881567 w 2063750"/>
                    <a:gd name="connsiteY90" fmla="*/ 825816 h 1291987"/>
                    <a:gd name="connsiteX91" fmla="*/ 876219 w 2063750"/>
                    <a:gd name="connsiteY91" fmla="*/ 462358 h 1291987"/>
                    <a:gd name="connsiteX92" fmla="*/ 655024 w 2063750"/>
                    <a:gd name="connsiteY92" fmla="*/ 462358 h 1291987"/>
                    <a:gd name="connsiteX93" fmla="*/ 670021 w 2063750"/>
                    <a:gd name="connsiteY93" fmla="*/ 825816 h 1291987"/>
                    <a:gd name="connsiteX94" fmla="*/ 756953 w 2063750"/>
                    <a:gd name="connsiteY94" fmla="*/ 825816 h 1291987"/>
                    <a:gd name="connsiteX95" fmla="*/ 747024 w 2063750"/>
                    <a:gd name="connsiteY95" fmla="*/ 462358 h 1291987"/>
                    <a:gd name="connsiteX96" fmla="*/ 527430 w 2063750"/>
                    <a:gd name="connsiteY96" fmla="*/ 462358 h 1291987"/>
                    <a:gd name="connsiteX97" fmla="*/ 545869 w 2063750"/>
                    <a:gd name="connsiteY97" fmla="*/ 825816 h 1291987"/>
                    <a:gd name="connsiteX98" fmla="*/ 627582 w 2063750"/>
                    <a:gd name="connsiteY98" fmla="*/ 825816 h 1291987"/>
                    <a:gd name="connsiteX99" fmla="*/ 609141 w 2063750"/>
                    <a:gd name="connsiteY99" fmla="*/ 462358 h 1291987"/>
                    <a:gd name="connsiteX100" fmla="*/ 390529 w 2063750"/>
                    <a:gd name="connsiteY100" fmla="*/ 462358 h 1291987"/>
                    <a:gd name="connsiteX101" fmla="*/ 416372 w 2063750"/>
                    <a:gd name="connsiteY101" fmla="*/ 825816 h 1291987"/>
                    <a:gd name="connsiteX102" fmla="*/ 503822 w 2063750"/>
                    <a:gd name="connsiteY102" fmla="*/ 825816 h 1291987"/>
                    <a:gd name="connsiteX103" fmla="*/ 481969 w 2063750"/>
                    <a:gd name="connsiteY103" fmla="*/ 462358 h 1291987"/>
                    <a:gd name="connsiteX104" fmla="*/ 247329 w 2063750"/>
                    <a:gd name="connsiteY104" fmla="*/ 462358 h 1291987"/>
                    <a:gd name="connsiteX105" fmla="*/ 274986 w 2063750"/>
                    <a:gd name="connsiteY105" fmla="*/ 825816 h 1291987"/>
                    <a:gd name="connsiteX106" fmla="*/ 370774 w 2063750"/>
                    <a:gd name="connsiteY106" fmla="*/ 825816 h 1291987"/>
                    <a:gd name="connsiteX107" fmla="*/ 341229 w 2063750"/>
                    <a:gd name="connsiteY107" fmla="*/ 462358 h 1291987"/>
                    <a:gd name="connsiteX108" fmla="*/ 104632 w 2063750"/>
                    <a:gd name="connsiteY108" fmla="*/ 462358 h 1291987"/>
                    <a:gd name="connsiteX109" fmla="*/ 156934 w 2063750"/>
                    <a:gd name="connsiteY109" fmla="*/ 825816 h 1291987"/>
                    <a:gd name="connsiteX110" fmla="*/ 229653 w 2063750"/>
                    <a:gd name="connsiteY110" fmla="*/ 825816 h 1291987"/>
                    <a:gd name="connsiteX111" fmla="*/ 201996 w 2063750"/>
                    <a:gd name="connsiteY111" fmla="*/ 462358 h 1291987"/>
                    <a:gd name="connsiteX112" fmla="*/ 0 w 2063750"/>
                    <a:gd name="connsiteY112" fmla="*/ 0 h 1291987"/>
                    <a:gd name="connsiteX113" fmla="*/ 38099 w 2063750"/>
                    <a:gd name="connsiteY113" fmla="*/ 0 h 1291987"/>
                    <a:gd name="connsiteX114" fmla="*/ 95940 w 2063750"/>
                    <a:gd name="connsiteY114" fmla="*/ 401953 h 1291987"/>
                    <a:gd name="connsiteX115" fmla="*/ 197399 w 2063750"/>
                    <a:gd name="connsiteY115" fmla="*/ 401953 h 1291987"/>
                    <a:gd name="connsiteX116" fmla="*/ 168635 w 2063750"/>
                    <a:gd name="connsiteY116" fmla="*/ 23944 h 1291987"/>
                    <a:gd name="connsiteX117" fmla="*/ 213967 w 2063750"/>
                    <a:gd name="connsiteY117" fmla="*/ 23944 h 1291987"/>
                    <a:gd name="connsiteX118" fmla="*/ 242732 w 2063750"/>
                    <a:gd name="connsiteY118" fmla="*/ 401953 h 1291987"/>
                    <a:gd name="connsiteX119" fmla="*/ 336319 w 2063750"/>
                    <a:gd name="connsiteY119" fmla="*/ 401953 h 1291987"/>
                    <a:gd name="connsiteX120" fmla="*/ 305592 w 2063750"/>
                    <a:gd name="connsiteY120" fmla="*/ 23946 h 1291987"/>
                    <a:gd name="connsiteX121" fmla="*/ 359355 w 2063750"/>
                    <a:gd name="connsiteY121" fmla="*/ 23946 h 1291987"/>
                    <a:gd name="connsiteX122" fmla="*/ 386233 w 2063750"/>
                    <a:gd name="connsiteY122" fmla="*/ 401953 h 1291987"/>
                    <a:gd name="connsiteX123" fmla="*/ 478337 w 2063750"/>
                    <a:gd name="connsiteY123" fmla="*/ 401953 h 1291987"/>
                    <a:gd name="connsiteX124" fmla="*/ 455610 w 2063750"/>
                    <a:gd name="connsiteY124" fmla="*/ 23946 h 1291987"/>
                    <a:gd name="connsiteX125" fmla="*/ 505187 w 2063750"/>
                    <a:gd name="connsiteY125" fmla="*/ 23946 h 1291987"/>
                    <a:gd name="connsiteX126" fmla="*/ 524365 w 2063750"/>
                    <a:gd name="connsiteY126" fmla="*/ 401953 h 1291987"/>
                    <a:gd name="connsiteX127" fmla="*/ 606076 w 2063750"/>
                    <a:gd name="connsiteY127" fmla="*/ 401953 h 1291987"/>
                    <a:gd name="connsiteX128" fmla="*/ 586897 w 2063750"/>
                    <a:gd name="connsiteY128" fmla="*/ 23945 h 1291987"/>
                    <a:gd name="connsiteX129" fmla="*/ 636934 w 2063750"/>
                    <a:gd name="connsiteY129" fmla="*/ 23945 h 1291987"/>
                    <a:gd name="connsiteX130" fmla="*/ 652531 w 2063750"/>
                    <a:gd name="connsiteY130" fmla="*/ 401953 h 1291987"/>
                    <a:gd name="connsiteX131" fmla="*/ 745374 w 2063750"/>
                    <a:gd name="connsiteY131" fmla="*/ 401953 h 1291987"/>
                    <a:gd name="connsiteX132" fmla="*/ 735048 w 2063750"/>
                    <a:gd name="connsiteY132" fmla="*/ 23946 h 1291987"/>
                    <a:gd name="connsiteX133" fmla="*/ 780739 w 2063750"/>
                    <a:gd name="connsiteY133" fmla="*/ 23946 h 1291987"/>
                    <a:gd name="connsiteX134" fmla="*/ 787794 w 2063750"/>
                    <a:gd name="connsiteY134" fmla="*/ 401953 h 1291987"/>
                    <a:gd name="connsiteX135" fmla="*/ 875330 w 2063750"/>
                    <a:gd name="connsiteY135" fmla="*/ 401953 h 1291987"/>
                    <a:gd name="connsiteX136" fmla="*/ 869769 w 2063750"/>
                    <a:gd name="connsiteY136" fmla="*/ 23947 h 1291987"/>
                    <a:gd name="connsiteX137" fmla="*/ 917753 w 2063750"/>
                    <a:gd name="connsiteY137" fmla="*/ 23947 h 1291987"/>
                    <a:gd name="connsiteX138" fmla="*/ 919880 w 2063750"/>
                    <a:gd name="connsiteY138" fmla="*/ 401953 h 1291987"/>
                    <a:gd name="connsiteX139" fmla="*/ 1010677 w 2063750"/>
                    <a:gd name="connsiteY139" fmla="*/ 401953 h 1291987"/>
                    <a:gd name="connsiteX140" fmla="*/ 1010677 w 2063750"/>
                    <a:gd name="connsiteY140" fmla="*/ 7618 h 1291987"/>
                    <a:gd name="connsiteX141" fmla="*/ 1056396 w 2063750"/>
                    <a:gd name="connsiteY141" fmla="*/ 7618 h 1291987"/>
                    <a:gd name="connsiteX142" fmla="*/ 1056396 w 2063750"/>
                    <a:gd name="connsiteY142" fmla="*/ 401953 h 1291987"/>
                    <a:gd name="connsiteX143" fmla="*/ 1145290 w 2063750"/>
                    <a:gd name="connsiteY143" fmla="*/ 401953 h 1291987"/>
                    <a:gd name="connsiteX144" fmla="*/ 1147416 w 2063750"/>
                    <a:gd name="connsiteY144" fmla="*/ 23947 h 1291987"/>
                    <a:gd name="connsiteX145" fmla="*/ 1195400 w 2063750"/>
                    <a:gd name="connsiteY145" fmla="*/ 23947 h 1291987"/>
                    <a:gd name="connsiteX146" fmla="*/ 1189839 w 2063750"/>
                    <a:gd name="connsiteY146" fmla="*/ 401953 h 1291987"/>
                    <a:gd name="connsiteX147" fmla="*/ 1280144 w 2063750"/>
                    <a:gd name="connsiteY147" fmla="*/ 401953 h 1291987"/>
                    <a:gd name="connsiteX148" fmla="*/ 1287199 w 2063750"/>
                    <a:gd name="connsiteY148" fmla="*/ 23946 h 1291987"/>
                    <a:gd name="connsiteX149" fmla="*/ 1332889 w 2063750"/>
                    <a:gd name="connsiteY149" fmla="*/ 23946 h 1291987"/>
                    <a:gd name="connsiteX150" fmla="*/ 1322563 w 2063750"/>
                    <a:gd name="connsiteY150" fmla="*/ 401953 h 1291987"/>
                    <a:gd name="connsiteX151" fmla="*/ 1415491 w 2063750"/>
                    <a:gd name="connsiteY151" fmla="*/ 401953 h 1291987"/>
                    <a:gd name="connsiteX152" fmla="*/ 1431088 w 2063750"/>
                    <a:gd name="connsiteY152" fmla="*/ 23945 h 1291987"/>
                    <a:gd name="connsiteX153" fmla="*/ 1481125 w 2063750"/>
                    <a:gd name="connsiteY153" fmla="*/ 23945 h 1291987"/>
                    <a:gd name="connsiteX154" fmla="*/ 1461946 w 2063750"/>
                    <a:gd name="connsiteY154" fmla="*/ 401953 h 1291987"/>
                    <a:gd name="connsiteX155" fmla="*/ 1548601 w 2063750"/>
                    <a:gd name="connsiteY155" fmla="*/ 401953 h 1291987"/>
                    <a:gd name="connsiteX156" fmla="*/ 1567779 w 2063750"/>
                    <a:gd name="connsiteY156" fmla="*/ 23946 h 1291987"/>
                    <a:gd name="connsiteX157" fmla="*/ 1617355 w 2063750"/>
                    <a:gd name="connsiteY157" fmla="*/ 23946 h 1291987"/>
                    <a:gd name="connsiteX158" fmla="*/ 1594628 w 2063750"/>
                    <a:gd name="connsiteY158" fmla="*/ 401953 h 1291987"/>
                    <a:gd name="connsiteX159" fmla="*/ 1687041 w 2063750"/>
                    <a:gd name="connsiteY159" fmla="*/ 401953 h 1291987"/>
                    <a:gd name="connsiteX160" fmla="*/ 1713919 w 2063750"/>
                    <a:gd name="connsiteY160" fmla="*/ 23946 h 1291987"/>
                    <a:gd name="connsiteX161" fmla="*/ 1767682 w 2063750"/>
                    <a:gd name="connsiteY161" fmla="*/ 23946 h 1291987"/>
                    <a:gd name="connsiteX162" fmla="*/ 1736955 w 2063750"/>
                    <a:gd name="connsiteY162" fmla="*/ 401953 h 1291987"/>
                    <a:gd name="connsiteX163" fmla="*/ 1821016 w 2063750"/>
                    <a:gd name="connsiteY163" fmla="*/ 401953 h 1291987"/>
                    <a:gd name="connsiteX164" fmla="*/ 1849781 w 2063750"/>
                    <a:gd name="connsiteY164" fmla="*/ 23945 h 1291987"/>
                    <a:gd name="connsiteX165" fmla="*/ 1895113 w 2063750"/>
                    <a:gd name="connsiteY165" fmla="*/ 23945 h 1291987"/>
                    <a:gd name="connsiteX166" fmla="*/ 1866348 w 2063750"/>
                    <a:gd name="connsiteY166" fmla="*/ 401953 h 1291987"/>
                    <a:gd name="connsiteX167" fmla="*/ 1967808 w 2063750"/>
                    <a:gd name="connsiteY167" fmla="*/ 401953 h 1291987"/>
                    <a:gd name="connsiteX168" fmla="*/ 2025649 w 2063750"/>
                    <a:gd name="connsiteY168" fmla="*/ 0 h 1291987"/>
                    <a:gd name="connsiteX169" fmla="*/ 2063750 w 2063750"/>
                    <a:gd name="connsiteY169" fmla="*/ 0 h 1291987"/>
                    <a:gd name="connsiteX170" fmla="*/ 1885331 w 2063750"/>
                    <a:gd name="connsiteY170" fmla="*/ 1239878 h 1291987"/>
                    <a:gd name="connsiteX171" fmla="*/ 1886347 w 2063750"/>
                    <a:gd name="connsiteY171" fmla="*/ 1240894 h 1291987"/>
                    <a:gd name="connsiteX172" fmla="*/ 1886347 w 2063750"/>
                    <a:gd name="connsiteY172" fmla="*/ 1262678 h 1291987"/>
                    <a:gd name="connsiteX173" fmla="*/ 1857038 w 2063750"/>
                    <a:gd name="connsiteY173" fmla="*/ 1291987 h 1291987"/>
                    <a:gd name="connsiteX174" fmla="*/ 206710 w 2063750"/>
                    <a:gd name="connsiteY174" fmla="*/ 1291987 h 1291987"/>
                    <a:gd name="connsiteX175" fmla="*/ 177401 w 2063750"/>
                    <a:gd name="connsiteY175" fmla="*/ 1262678 h 1291987"/>
                    <a:gd name="connsiteX176" fmla="*/ 177401 w 2063750"/>
                    <a:gd name="connsiteY176" fmla="*/ 1240894 h 1291987"/>
                    <a:gd name="connsiteX177" fmla="*/ 178419 w 2063750"/>
                    <a:gd name="connsiteY177" fmla="*/ 1239877 h 1291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</a:cxnLst>
                  <a:rect l="l" t="t" r="r" b="b"/>
                  <a:pathLst>
                    <a:path w="2063750" h="1291987">
                      <a:moveTo>
                        <a:pt x="1829196" y="890189"/>
                      </a:moveTo>
                      <a:lnTo>
                        <a:pt x="1802927" y="1235390"/>
                      </a:lnTo>
                      <a:lnTo>
                        <a:pt x="1847876" y="1235390"/>
                      </a:lnTo>
                      <a:lnTo>
                        <a:pt x="1897551" y="890189"/>
                      </a:lnTo>
                      <a:close/>
                      <a:moveTo>
                        <a:pt x="1697268" y="890189"/>
                      </a:moveTo>
                      <a:lnTo>
                        <a:pt x="1669207" y="1235390"/>
                      </a:lnTo>
                      <a:lnTo>
                        <a:pt x="1757595" y="1235390"/>
                      </a:lnTo>
                      <a:lnTo>
                        <a:pt x="1783864" y="890189"/>
                      </a:lnTo>
                      <a:close/>
                      <a:moveTo>
                        <a:pt x="1565273" y="890189"/>
                      </a:moveTo>
                      <a:lnTo>
                        <a:pt x="1544518" y="1235390"/>
                      </a:lnTo>
                      <a:lnTo>
                        <a:pt x="1627779" y="1235390"/>
                      </a:lnTo>
                      <a:lnTo>
                        <a:pt x="1652325" y="890189"/>
                      </a:lnTo>
                      <a:close/>
                      <a:moveTo>
                        <a:pt x="1437174" y="890189"/>
                      </a:moveTo>
                      <a:lnTo>
                        <a:pt x="1419659" y="1235390"/>
                      </a:lnTo>
                      <a:lnTo>
                        <a:pt x="1506316" y="1235390"/>
                      </a:lnTo>
                      <a:lnTo>
                        <a:pt x="1523830" y="890189"/>
                      </a:lnTo>
                      <a:close/>
                      <a:moveTo>
                        <a:pt x="1309226" y="890189"/>
                      </a:moveTo>
                      <a:lnTo>
                        <a:pt x="1299796" y="1235390"/>
                      </a:lnTo>
                      <a:lnTo>
                        <a:pt x="1381101" y="1235390"/>
                      </a:lnTo>
                      <a:lnTo>
                        <a:pt x="1395345" y="890189"/>
                      </a:lnTo>
                      <a:close/>
                      <a:moveTo>
                        <a:pt x="1182655" y="890189"/>
                      </a:moveTo>
                      <a:lnTo>
                        <a:pt x="1177576" y="1235390"/>
                      </a:lnTo>
                      <a:lnTo>
                        <a:pt x="1264588" y="1235390"/>
                      </a:lnTo>
                      <a:lnTo>
                        <a:pt x="1271031" y="890189"/>
                      </a:lnTo>
                      <a:close/>
                      <a:moveTo>
                        <a:pt x="1056396" y="890189"/>
                      </a:moveTo>
                      <a:lnTo>
                        <a:pt x="1056396" y="1235390"/>
                      </a:lnTo>
                      <a:lnTo>
                        <a:pt x="1140601" y="1235390"/>
                      </a:lnTo>
                      <a:lnTo>
                        <a:pt x="1142543" y="890189"/>
                      </a:lnTo>
                      <a:close/>
                      <a:moveTo>
                        <a:pt x="922626" y="890189"/>
                      </a:moveTo>
                      <a:lnTo>
                        <a:pt x="924568" y="1235390"/>
                      </a:lnTo>
                      <a:lnTo>
                        <a:pt x="1010677" y="1235390"/>
                      </a:lnTo>
                      <a:lnTo>
                        <a:pt x="1010677" y="890189"/>
                      </a:lnTo>
                      <a:close/>
                      <a:moveTo>
                        <a:pt x="796906" y="890189"/>
                      </a:moveTo>
                      <a:lnTo>
                        <a:pt x="803349" y="1235390"/>
                      </a:lnTo>
                      <a:lnTo>
                        <a:pt x="887593" y="1235390"/>
                      </a:lnTo>
                      <a:lnTo>
                        <a:pt x="882514" y="890189"/>
                      </a:lnTo>
                      <a:close/>
                      <a:moveTo>
                        <a:pt x="672677" y="890189"/>
                      </a:moveTo>
                      <a:lnTo>
                        <a:pt x="686921" y="1235390"/>
                      </a:lnTo>
                      <a:lnTo>
                        <a:pt x="768141" y="1235390"/>
                      </a:lnTo>
                      <a:lnTo>
                        <a:pt x="758711" y="890189"/>
                      </a:lnTo>
                      <a:close/>
                      <a:moveTo>
                        <a:pt x="549135" y="890189"/>
                      </a:moveTo>
                      <a:lnTo>
                        <a:pt x="566649" y="1235390"/>
                      </a:lnTo>
                      <a:lnTo>
                        <a:pt x="648363" y="1235390"/>
                      </a:lnTo>
                      <a:lnTo>
                        <a:pt x="630848" y="890189"/>
                      </a:lnTo>
                      <a:close/>
                      <a:moveTo>
                        <a:pt x="420950" y="890189"/>
                      </a:moveTo>
                      <a:lnTo>
                        <a:pt x="445495" y="1235390"/>
                      </a:lnTo>
                      <a:lnTo>
                        <a:pt x="528447" y="1235390"/>
                      </a:lnTo>
                      <a:lnTo>
                        <a:pt x="507692" y="890189"/>
                      </a:lnTo>
                      <a:close/>
                      <a:moveTo>
                        <a:pt x="279884" y="890189"/>
                      </a:moveTo>
                      <a:lnTo>
                        <a:pt x="306153" y="1235390"/>
                      </a:lnTo>
                      <a:lnTo>
                        <a:pt x="404067" y="1235390"/>
                      </a:lnTo>
                      <a:lnTo>
                        <a:pt x="376006" y="890189"/>
                      </a:lnTo>
                      <a:close/>
                      <a:moveTo>
                        <a:pt x="166198" y="890189"/>
                      </a:moveTo>
                      <a:lnTo>
                        <a:pt x="215872" y="1235390"/>
                      </a:lnTo>
                      <a:lnTo>
                        <a:pt x="260820" y="1235390"/>
                      </a:lnTo>
                      <a:lnTo>
                        <a:pt x="234552" y="890189"/>
                      </a:lnTo>
                      <a:close/>
                      <a:moveTo>
                        <a:pt x="1861752" y="462358"/>
                      </a:moveTo>
                      <a:lnTo>
                        <a:pt x="1834094" y="825816"/>
                      </a:lnTo>
                      <a:lnTo>
                        <a:pt x="1906814" y="825816"/>
                      </a:lnTo>
                      <a:lnTo>
                        <a:pt x="1959116" y="462358"/>
                      </a:lnTo>
                      <a:close/>
                      <a:moveTo>
                        <a:pt x="1732045" y="462358"/>
                      </a:moveTo>
                      <a:lnTo>
                        <a:pt x="1702500" y="825816"/>
                      </a:lnTo>
                      <a:lnTo>
                        <a:pt x="1788762" y="825816"/>
                      </a:lnTo>
                      <a:lnTo>
                        <a:pt x="1816420" y="462358"/>
                      </a:lnTo>
                      <a:close/>
                      <a:moveTo>
                        <a:pt x="1590996" y="462358"/>
                      </a:moveTo>
                      <a:lnTo>
                        <a:pt x="1569143" y="825816"/>
                      </a:lnTo>
                      <a:lnTo>
                        <a:pt x="1656902" y="825816"/>
                      </a:lnTo>
                      <a:lnTo>
                        <a:pt x="1682746" y="462358"/>
                      </a:lnTo>
                      <a:close/>
                      <a:moveTo>
                        <a:pt x="1458881" y="462358"/>
                      </a:moveTo>
                      <a:lnTo>
                        <a:pt x="1440440" y="825816"/>
                      </a:lnTo>
                      <a:lnTo>
                        <a:pt x="1527096" y="825816"/>
                      </a:lnTo>
                      <a:lnTo>
                        <a:pt x="1545536" y="462358"/>
                      </a:lnTo>
                      <a:close/>
                      <a:moveTo>
                        <a:pt x="1320913" y="462358"/>
                      </a:moveTo>
                      <a:lnTo>
                        <a:pt x="1310984" y="825816"/>
                      </a:lnTo>
                      <a:lnTo>
                        <a:pt x="1398001" y="825816"/>
                      </a:lnTo>
                      <a:lnTo>
                        <a:pt x="1412998" y="462358"/>
                      </a:lnTo>
                      <a:close/>
                      <a:moveTo>
                        <a:pt x="1188950" y="462358"/>
                      </a:moveTo>
                      <a:lnTo>
                        <a:pt x="1183602" y="825816"/>
                      </a:lnTo>
                      <a:lnTo>
                        <a:pt x="1272233" y="825816"/>
                      </a:lnTo>
                      <a:lnTo>
                        <a:pt x="1279016" y="462358"/>
                      </a:lnTo>
                      <a:close/>
                      <a:moveTo>
                        <a:pt x="1056396" y="462358"/>
                      </a:moveTo>
                      <a:lnTo>
                        <a:pt x="1056396" y="825816"/>
                      </a:lnTo>
                      <a:lnTo>
                        <a:pt x="1142905" y="825816"/>
                      </a:lnTo>
                      <a:lnTo>
                        <a:pt x="1144950" y="462358"/>
                      </a:lnTo>
                      <a:close/>
                      <a:moveTo>
                        <a:pt x="920219" y="462358"/>
                      </a:moveTo>
                      <a:lnTo>
                        <a:pt x="922264" y="825816"/>
                      </a:lnTo>
                      <a:lnTo>
                        <a:pt x="1010677" y="825816"/>
                      </a:lnTo>
                      <a:lnTo>
                        <a:pt x="1010677" y="462358"/>
                      </a:lnTo>
                      <a:close/>
                      <a:moveTo>
                        <a:pt x="788921" y="462358"/>
                      </a:moveTo>
                      <a:lnTo>
                        <a:pt x="795705" y="825816"/>
                      </a:lnTo>
                      <a:lnTo>
                        <a:pt x="881567" y="825816"/>
                      </a:lnTo>
                      <a:lnTo>
                        <a:pt x="876219" y="462358"/>
                      </a:lnTo>
                      <a:close/>
                      <a:moveTo>
                        <a:pt x="655024" y="462358"/>
                      </a:moveTo>
                      <a:lnTo>
                        <a:pt x="670021" y="825816"/>
                      </a:lnTo>
                      <a:lnTo>
                        <a:pt x="756953" y="825816"/>
                      </a:lnTo>
                      <a:lnTo>
                        <a:pt x="747024" y="462358"/>
                      </a:lnTo>
                      <a:close/>
                      <a:moveTo>
                        <a:pt x="527430" y="462358"/>
                      </a:moveTo>
                      <a:lnTo>
                        <a:pt x="545869" y="825816"/>
                      </a:lnTo>
                      <a:lnTo>
                        <a:pt x="627582" y="825816"/>
                      </a:lnTo>
                      <a:lnTo>
                        <a:pt x="609141" y="462358"/>
                      </a:lnTo>
                      <a:close/>
                      <a:moveTo>
                        <a:pt x="390529" y="462358"/>
                      </a:moveTo>
                      <a:lnTo>
                        <a:pt x="416372" y="825816"/>
                      </a:lnTo>
                      <a:lnTo>
                        <a:pt x="503822" y="825816"/>
                      </a:lnTo>
                      <a:lnTo>
                        <a:pt x="481969" y="462358"/>
                      </a:lnTo>
                      <a:close/>
                      <a:moveTo>
                        <a:pt x="247329" y="462358"/>
                      </a:moveTo>
                      <a:lnTo>
                        <a:pt x="274986" y="825816"/>
                      </a:lnTo>
                      <a:lnTo>
                        <a:pt x="370774" y="825816"/>
                      </a:lnTo>
                      <a:lnTo>
                        <a:pt x="341229" y="462358"/>
                      </a:lnTo>
                      <a:close/>
                      <a:moveTo>
                        <a:pt x="104632" y="462358"/>
                      </a:moveTo>
                      <a:lnTo>
                        <a:pt x="156934" y="825816"/>
                      </a:lnTo>
                      <a:lnTo>
                        <a:pt x="229653" y="825816"/>
                      </a:lnTo>
                      <a:lnTo>
                        <a:pt x="201996" y="462358"/>
                      </a:lnTo>
                      <a:close/>
                      <a:moveTo>
                        <a:pt x="0" y="0"/>
                      </a:moveTo>
                      <a:lnTo>
                        <a:pt x="38099" y="0"/>
                      </a:lnTo>
                      <a:lnTo>
                        <a:pt x="95940" y="401953"/>
                      </a:lnTo>
                      <a:lnTo>
                        <a:pt x="197399" y="401953"/>
                      </a:lnTo>
                      <a:lnTo>
                        <a:pt x="168635" y="23944"/>
                      </a:lnTo>
                      <a:lnTo>
                        <a:pt x="213967" y="23944"/>
                      </a:lnTo>
                      <a:lnTo>
                        <a:pt x="242732" y="401953"/>
                      </a:lnTo>
                      <a:lnTo>
                        <a:pt x="336319" y="401953"/>
                      </a:lnTo>
                      <a:lnTo>
                        <a:pt x="305592" y="23946"/>
                      </a:lnTo>
                      <a:lnTo>
                        <a:pt x="359355" y="23946"/>
                      </a:lnTo>
                      <a:lnTo>
                        <a:pt x="386233" y="401953"/>
                      </a:lnTo>
                      <a:lnTo>
                        <a:pt x="478337" y="401953"/>
                      </a:lnTo>
                      <a:lnTo>
                        <a:pt x="455610" y="23946"/>
                      </a:lnTo>
                      <a:lnTo>
                        <a:pt x="505187" y="23946"/>
                      </a:lnTo>
                      <a:lnTo>
                        <a:pt x="524365" y="401953"/>
                      </a:lnTo>
                      <a:lnTo>
                        <a:pt x="606076" y="401953"/>
                      </a:lnTo>
                      <a:lnTo>
                        <a:pt x="586897" y="23945"/>
                      </a:lnTo>
                      <a:lnTo>
                        <a:pt x="636934" y="23945"/>
                      </a:lnTo>
                      <a:lnTo>
                        <a:pt x="652531" y="401953"/>
                      </a:lnTo>
                      <a:lnTo>
                        <a:pt x="745374" y="401953"/>
                      </a:lnTo>
                      <a:lnTo>
                        <a:pt x="735048" y="23946"/>
                      </a:lnTo>
                      <a:lnTo>
                        <a:pt x="780739" y="23946"/>
                      </a:lnTo>
                      <a:lnTo>
                        <a:pt x="787794" y="401953"/>
                      </a:lnTo>
                      <a:lnTo>
                        <a:pt x="875330" y="401953"/>
                      </a:lnTo>
                      <a:lnTo>
                        <a:pt x="869769" y="23947"/>
                      </a:lnTo>
                      <a:lnTo>
                        <a:pt x="917753" y="23947"/>
                      </a:lnTo>
                      <a:lnTo>
                        <a:pt x="919880" y="401953"/>
                      </a:lnTo>
                      <a:lnTo>
                        <a:pt x="1010677" y="401953"/>
                      </a:lnTo>
                      <a:lnTo>
                        <a:pt x="1010677" y="7618"/>
                      </a:lnTo>
                      <a:lnTo>
                        <a:pt x="1056396" y="7618"/>
                      </a:lnTo>
                      <a:lnTo>
                        <a:pt x="1056396" y="401953"/>
                      </a:lnTo>
                      <a:lnTo>
                        <a:pt x="1145290" y="401953"/>
                      </a:lnTo>
                      <a:lnTo>
                        <a:pt x="1147416" y="23947"/>
                      </a:lnTo>
                      <a:lnTo>
                        <a:pt x="1195400" y="23947"/>
                      </a:lnTo>
                      <a:lnTo>
                        <a:pt x="1189839" y="401953"/>
                      </a:lnTo>
                      <a:lnTo>
                        <a:pt x="1280144" y="401953"/>
                      </a:lnTo>
                      <a:lnTo>
                        <a:pt x="1287199" y="23946"/>
                      </a:lnTo>
                      <a:lnTo>
                        <a:pt x="1332889" y="23946"/>
                      </a:lnTo>
                      <a:lnTo>
                        <a:pt x="1322563" y="401953"/>
                      </a:lnTo>
                      <a:lnTo>
                        <a:pt x="1415491" y="401953"/>
                      </a:lnTo>
                      <a:lnTo>
                        <a:pt x="1431088" y="23945"/>
                      </a:lnTo>
                      <a:lnTo>
                        <a:pt x="1481125" y="23945"/>
                      </a:lnTo>
                      <a:lnTo>
                        <a:pt x="1461946" y="401953"/>
                      </a:lnTo>
                      <a:lnTo>
                        <a:pt x="1548601" y="401953"/>
                      </a:lnTo>
                      <a:lnTo>
                        <a:pt x="1567779" y="23946"/>
                      </a:lnTo>
                      <a:lnTo>
                        <a:pt x="1617355" y="23946"/>
                      </a:lnTo>
                      <a:lnTo>
                        <a:pt x="1594628" y="401953"/>
                      </a:lnTo>
                      <a:lnTo>
                        <a:pt x="1687041" y="401953"/>
                      </a:lnTo>
                      <a:lnTo>
                        <a:pt x="1713919" y="23946"/>
                      </a:lnTo>
                      <a:lnTo>
                        <a:pt x="1767682" y="23946"/>
                      </a:lnTo>
                      <a:lnTo>
                        <a:pt x="1736955" y="401953"/>
                      </a:lnTo>
                      <a:lnTo>
                        <a:pt x="1821016" y="401953"/>
                      </a:lnTo>
                      <a:lnTo>
                        <a:pt x="1849781" y="23945"/>
                      </a:lnTo>
                      <a:lnTo>
                        <a:pt x="1895113" y="23945"/>
                      </a:lnTo>
                      <a:lnTo>
                        <a:pt x="1866348" y="401953"/>
                      </a:lnTo>
                      <a:lnTo>
                        <a:pt x="1967808" y="401953"/>
                      </a:lnTo>
                      <a:lnTo>
                        <a:pt x="2025649" y="0"/>
                      </a:lnTo>
                      <a:lnTo>
                        <a:pt x="2063750" y="0"/>
                      </a:lnTo>
                      <a:lnTo>
                        <a:pt x="1885331" y="1239878"/>
                      </a:lnTo>
                      <a:lnTo>
                        <a:pt x="1886347" y="1240894"/>
                      </a:lnTo>
                      <a:lnTo>
                        <a:pt x="1886347" y="1262678"/>
                      </a:lnTo>
                      <a:cubicBezTo>
                        <a:pt x="1886347" y="1278865"/>
                        <a:pt x="1873225" y="1291987"/>
                        <a:pt x="1857038" y="1291987"/>
                      </a:cubicBezTo>
                      <a:lnTo>
                        <a:pt x="206710" y="1291987"/>
                      </a:lnTo>
                      <a:cubicBezTo>
                        <a:pt x="190523" y="1291987"/>
                        <a:pt x="177401" y="1278865"/>
                        <a:pt x="177401" y="1262678"/>
                      </a:cubicBezTo>
                      <a:lnTo>
                        <a:pt x="177401" y="1240894"/>
                      </a:lnTo>
                      <a:lnTo>
                        <a:pt x="178419" y="123987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42" name="グループ化 1141">
                  <a:extLst>
                    <a:ext uri="{FF2B5EF4-FFF2-40B4-BE49-F238E27FC236}">
                      <a16:creationId xmlns:a16="http://schemas.microsoft.com/office/drawing/2014/main" id="{3C7F3A1E-1E4C-41F3-8C6E-080D073E815D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2196309" cy="164682"/>
                  <a:chOff x="4077492" y="1852160"/>
                  <a:chExt cx="2196309" cy="164682"/>
                </a:xfrm>
                <a:grpFill/>
              </p:grpSpPr>
              <p:grpSp>
                <p:nvGrpSpPr>
                  <p:cNvPr id="1143" name="グループ化 1142">
                    <a:extLst>
                      <a:ext uri="{FF2B5EF4-FFF2-40B4-BE49-F238E27FC236}">
                        <a16:creationId xmlns:a16="http://schemas.microsoft.com/office/drawing/2014/main" id="{C46DDC1C-1647-4008-ABA2-E4407EE8A4D1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148" name="フリーフォーム: 図形 1147">
                      <a:extLst>
                        <a:ext uri="{FF2B5EF4-FFF2-40B4-BE49-F238E27FC236}">
                          <a16:creationId xmlns:a16="http://schemas.microsoft.com/office/drawing/2014/main" id="{35CE40E5-12A5-4463-86AA-127581E62F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9" name="四角形: 角を丸くする 1148">
                      <a:extLst>
                        <a:ext uri="{FF2B5EF4-FFF2-40B4-BE49-F238E27FC236}">
                          <a16:creationId xmlns:a16="http://schemas.microsoft.com/office/drawing/2014/main" id="{537184A3-45FA-4B65-8A1F-A646BD2764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44" name="グループ化 1143">
                    <a:extLst>
                      <a:ext uri="{FF2B5EF4-FFF2-40B4-BE49-F238E27FC236}">
                        <a16:creationId xmlns:a16="http://schemas.microsoft.com/office/drawing/2014/main" id="{35543A2C-3242-4552-AE93-454CDEB21C43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5425281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146" name="フリーフォーム: 図形 1145">
                      <a:extLst>
                        <a:ext uri="{FF2B5EF4-FFF2-40B4-BE49-F238E27FC236}">
                          <a16:creationId xmlns:a16="http://schemas.microsoft.com/office/drawing/2014/main" id="{F61D519E-BCD7-4881-9FF8-19353ECFF4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7" name="四角形: 角を丸くする 1146">
                      <a:extLst>
                        <a:ext uri="{FF2B5EF4-FFF2-40B4-BE49-F238E27FC236}">
                          <a16:creationId xmlns:a16="http://schemas.microsoft.com/office/drawing/2014/main" id="{EE83EF95-9773-419D-9DA9-BB0142AA91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45" name="四角形: 角を丸くする 1144">
                    <a:extLst>
                      <a:ext uri="{FF2B5EF4-FFF2-40B4-BE49-F238E27FC236}">
                        <a16:creationId xmlns:a16="http://schemas.microsoft.com/office/drawing/2014/main" id="{BE3BD2A8-7A1F-4E6E-A635-2874265D922E}"/>
                      </a:ext>
                    </a:extLst>
                  </p:cNvPr>
                  <p:cNvSpPr/>
                  <p:nvPr/>
                </p:nvSpPr>
                <p:spPr>
                  <a:xfrm>
                    <a:off x="4102100" y="1946514"/>
                    <a:ext cx="2152650" cy="7032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22" name="グループ化 1121">
                <a:extLst>
                  <a:ext uri="{FF2B5EF4-FFF2-40B4-BE49-F238E27FC236}">
                    <a16:creationId xmlns:a16="http://schemas.microsoft.com/office/drawing/2014/main" id="{797A9B67-9FDD-4F78-B3E5-58715B4FD3DC}"/>
                  </a:ext>
                </a:extLst>
              </p:cNvPr>
              <p:cNvGrpSpPr/>
              <p:nvPr/>
            </p:nvGrpSpPr>
            <p:grpSpPr>
              <a:xfrm>
                <a:off x="662948" y="1120264"/>
                <a:ext cx="2691442" cy="2395460"/>
                <a:chOff x="-2234242" y="1154189"/>
                <a:chExt cx="2691442" cy="2395460"/>
              </a:xfrm>
            </p:grpSpPr>
            <p:grpSp>
              <p:nvGrpSpPr>
                <p:cNvPr id="1123" name="グループ化 1122">
                  <a:extLst>
                    <a:ext uri="{FF2B5EF4-FFF2-40B4-BE49-F238E27FC236}">
                      <a16:creationId xmlns:a16="http://schemas.microsoft.com/office/drawing/2014/main" id="{190C70FC-7E6A-4DF1-A073-8EE3B2DE6687}"/>
                    </a:ext>
                  </a:extLst>
                </p:cNvPr>
                <p:cNvGrpSpPr/>
                <p:nvPr/>
              </p:nvGrpSpPr>
              <p:grpSpPr>
                <a:xfrm>
                  <a:off x="-1099246" y="1852160"/>
                  <a:ext cx="427844" cy="904346"/>
                  <a:chOff x="2094997" y="1804056"/>
                  <a:chExt cx="476250" cy="965022"/>
                </a:xfrm>
              </p:grpSpPr>
              <p:sp>
                <p:nvSpPr>
                  <p:cNvPr id="1136" name="四角形: 上の 2 つの角を丸める 1135">
                    <a:extLst>
                      <a:ext uri="{FF2B5EF4-FFF2-40B4-BE49-F238E27FC236}">
                        <a16:creationId xmlns:a16="http://schemas.microsoft.com/office/drawing/2014/main" id="{368C78AB-F9A5-44B7-864A-0177AC48F3E3}"/>
                      </a:ext>
                    </a:extLst>
                  </p:cNvPr>
                  <p:cNvSpPr/>
                  <p:nvPr/>
                </p:nvSpPr>
                <p:spPr>
                  <a:xfrm>
                    <a:off x="2209980" y="2365040"/>
                    <a:ext cx="246282" cy="363864"/>
                  </a:xfrm>
                  <a:prstGeom prst="round2Same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7" name="正方形/長方形 1136">
                    <a:extLst>
                      <a:ext uri="{FF2B5EF4-FFF2-40B4-BE49-F238E27FC236}">
                        <a16:creationId xmlns:a16="http://schemas.microsoft.com/office/drawing/2014/main" id="{AD8B3344-8FDD-4BE1-9AC9-18EA6C258AC4}"/>
                      </a:ext>
                    </a:extLst>
                  </p:cNvPr>
                  <p:cNvSpPr/>
                  <p:nvPr/>
                </p:nvSpPr>
                <p:spPr>
                  <a:xfrm>
                    <a:off x="2302812" y="1978818"/>
                    <a:ext cx="55579" cy="790260"/>
                  </a:xfrm>
                  <a:prstGeom prst="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8" name="四角形: 角を丸くする 1137">
                    <a:extLst>
                      <a:ext uri="{FF2B5EF4-FFF2-40B4-BE49-F238E27FC236}">
                        <a16:creationId xmlns:a16="http://schemas.microsoft.com/office/drawing/2014/main" id="{0EB71596-63B1-4CDF-A7E9-4B3BF3226EE3}"/>
                      </a:ext>
                    </a:extLst>
                  </p:cNvPr>
                  <p:cNvSpPr/>
                  <p:nvPr/>
                </p:nvSpPr>
                <p:spPr>
                  <a:xfrm>
                    <a:off x="2094997" y="1804056"/>
                    <a:ext cx="476250" cy="229709"/>
                  </a:xfrm>
                  <a:prstGeom prst="round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9" name="四角形: 角を丸くする 1138">
                    <a:extLst>
                      <a:ext uri="{FF2B5EF4-FFF2-40B4-BE49-F238E27FC236}">
                        <a16:creationId xmlns:a16="http://schemas.microsoft.com/office/drawing/2014/main" id="{4426FE6A-6D0C-4706-8839-08C1FFC1CB33}"/>
                      </a:ext>
                    </a:extLst>
                  </p:cNvPr>
                  <p:cNvSpPr/>
                  <p:nvPr/>
                </p:nvSpPr>
                <p:spPr>
                  <a:xfrm>
                    <a:off x="2118306" y="1828801"/>
                    <a:ext cx="429632" cy="180220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40" name="フリーフォーム: 図形 1139">
                    <a:extLst>
                      <a:ext uri="{FF2B5EF4-FFF2-40B4-BE49-F238E27FC236}">
                        <a16:creationId xmlns:a16="http://schemas.microsoft.com/office/drawing/2014/main" id="{C1081049-C43D-457C-9DA6-026E09BAEA8D}"/>
                      </a:ext>
                    </a:extLst>
                  </p:cNvPr>
                  <p:cNvSpPr/>
                  <p:nvPr/>
                </p:nvSpPr>
                <p:spPr>
                  <a:xfrm flipH="1">
                    <a:off x="2515943" y="1839097"/>
                    <a:ext cx="19089" cy="117680"/>
                  </a:xfrm>
                  <a:custGeom>
                    <a:avLst/>
                    <a:gdLst>
                      <a:gd name="connsiteX0" fmla="*/ 22860 w 45720"/>
                      <a:gd name="connsiteY0" fmla="*/ 92870 h 273091"/>
                      <a:gd name="connsiteX1" fmla="*/ 45720 w 45720"/>
                      <a:gd name="connsiteY1" fmla="*/ 115730 h 273091"/>
                      <a:gd name="connsiteX2" fmla="*/ 45719 w 45720"/>
                      <a:gd name="connsiteY2" fmla="*/ 250231 h 273091"/>
                      <a:gd name="connsiteX3" fmla="*/ 22859 w 45720"/>
                      <a:gd name="connsiteY3" fmla="*/ 273091 h 273091"/>
                      <a:gd name="connsiteX4" fmla="*/ 22860 w 45720"/>
                      <a:gd name="connsiteY4" fmla="*/ 273090 h 273091"/>
                      <a:gd name="connsiteX5" fmla="*/ 0 w 45720"/>
                      <a:gd name="connsiteY5" fmla="*/ 250230 h 273091"/>
                      <a:gd name="connsiteX6" fmla="*/ 0 w 45720"/>
                      <a:gd name="connsiteY6" fmla="*/ 115730 h 273091"/>
                      <a:gd name="connsiteX7" fmla="*/ 22860 w 45720"/>
                      <a:gd name="connsiteY7" fmla="*/ 92870 h 273091"/>
                      <a:gd name="connsiteX8" fmla="*/ 22860 w 45720"/>
                      <a:gd name="connsiteY8" fmla="*/ 0 h 273091"/>
                      <a:gd name="connsiteX9" fmla="*/ 45720 w 45720"/>
                      <a:gd name="connsiteY9" fmla="*/ 22860 h 273091"/>
                      <a:gd name="connsiteX10" fmla="*/ 45719 w 45720"/>
                      <a:gd name="connsiteY10" fmla="*/ 38299 h 273091"/>
                      <a:gd name="connsiteX11" fmla="*/ 22859 w 45720"/>
                      <a:gd name="connsiteY11" fmla="*/ 61159 h 273091"/>
                      <a:gd name="connsiteX12" fmla="*/ 22860 w 45720"/>
                      <a:gd name="connsiteY12" fmla="*/ 61158 h 273091"/>
                      <a:gd name="connsiteX13" fmla="*/ 0 w 45720"/>
                      <a:gd name="connsiteY13" fmla="*/ 38298 h 273091"/>
                      <a:gd name="connsiteX14" fmla="*/ 0 w 45720"/>
                      <a:gd name="connsiteY14" fmla="*/ 22860 h 273091"/>
                      <a:gd name="connsiteX15" fmla="*/ 22860 w 45720"/>
                      <a:gd name="connsiteY15" fmla="*/ 0 h 273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5720" h="273091">
                        <a:moveTo>
                          <a:pt x="22860" y="92870"/>
                        </a:moveTo>
                        <a:cubicBezTo>
                          <a:pt x="35485" y="92870"/>
                          <a:pt x="45720" y="103105"/>
                          <a:pt x="45720" y="115730"/>
                        </a:cubicBezTo>
                        <a:cubicBezTo>
                          <a:pt x="45720" y="160564"/>
                          <a:pt x="45719" y="205397"/>
                          <a:pt x="45719" y="250231"/>
                        </a:cubicBezTo>
                        <a:cubicBezTo>
                          <a:pt x="45719" y="262856"/>
                          <a:pt x="35484" y="273091"/>
                          <a:pt x="22859" y="273091"/>
                        </a:cubicBezTo>
                        <a:lnTo>
                          <a:pt x="22860" y="273090"/>
                        </a:lnTo>
                        <a:cubicBezTo>
                          <a:pt x="10235" y="273090"/>
                          <a:pt x="0" y="262855"/>
                          <a:pt x="0" y="250230"/>
                        </a:cubicBezTo>
                        <a:lnTo>
                          <a:pt x="0" y="115730"/>
                        </a:lnTo>
                        <a:cubicBezTo>
                          <a:pt x="0" y="103105"/>
                          <a:pt x="10235" y="92870"/>
                          <a:pt x="22860" y="92870"/>
                        </a:cubicBezTo>
                        <a:close/>
                        <a:moveTo>
                          <a:pt x="22860" y="0"/>
                        </a:moveTo>
                        <a:cubicBezTo>
                          <a:pt x="35485" y="0"/>
                          <a:pt x="45720" y="10235"/>
                          <a:pt x="45720" y="22860"/>
                        </a:cubicBezTo>
                        <a:cubicBezTo>
                          <a:pt x="45720" y="28006"/>
                          <a:pt x="45719" y="33153"/>
                          <a:pt x="45719" y="38299"/>
                        </a:cubicBezTo>
                        <a:cubicBezTo>
                          <a:pt x="45719" y="50924"/>
                          <a:pt x="35484" y="61159"/>
                          <a:pt x="22859" y="61159"/>
                        </a:cubicBezTo>
                        <a:lnTo>
                          <a:pt x="22860" y="61158"/>
                        </a:lnTo>
                        <a:cubicBezTo>
                          <a:pt x="10235" y="61158"/>
                          <a:pt x="0" y="50923"/>
                          <a:pt x="0" y="38298"/>
                        </a:cubicBezTo>
                        <a:lnTo>
                          <a:pt x="0" y="22860"/>
                        </a:lnTo>
                        <a:cubicBezTo>
                          <a:pt x="0" y="10235"/>
                          <a:pt x="10235" y="0"/>
                          <a:pt x="2286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24" name="正方形/長方形 1123">
                  <a:extLst>
                    <a:ext uri="{FF2B5EF4-FFF2-40B4-BE49-F238E27FC236}">
                      <a16:creationId xmlns:a16="http://schemas.microsoft.com/office/drawing/2014/main" id="{145E28AF-1CA4-4E5C-B0AC-B73E162CC60F}"/>
                    </a:ext>
                  </a:extLst>
                </p:cNvPr>
                <p:cNvSpPr/>
                <p:nvPr/>
              </p:nvSpPr>
              <p:spPr>
                <a:xfrm>
                  <a:off x="-463304" y="2614939"/>
                  <a:ext cx="520382" cy="175578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5" name="正方形/長方形 1124">
                  <a:extLst>
                    <a:ext uri="{FF2B5EF4-FFF2-40B4-BE49-F238E27FC236}">
                      <a16:creationId xmlns:a16="http://schemas.microsoft.com/office/drawing/2014/main" id="{D6E98A24-2424-4B29-93B6-FEDBDB110D96}"/>
                    </a:ext>
                  </a:extLst>
                </p:cNvPr>
                <p:cNvSpPr/>
                <p:nvPr/>
              </p:nvSpPr>
              <p:spPr>
                <a:xfrm>
                  <a:off x="-206764" y="2098465"/>
                  <a:ext cx="601662" cy="670614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6" name="正方形/長方形 1125">
                  <a:extLst>
                    <a:ext uri="{FF2B5EF4-FFF2-40B4-BE49-F238E27FC236}">
                      <a16:creationId xmlns:a16="http://schemas.microsoft.com/office/drawing/2014/main" id="{3C02FA8E-ACFC-4597-8220-624D0547A4FA}"/>
                    </a:ext>
                  </a:extLst>
                </p:cNvPr>
                <p:cNvSpPr/>
                <p:nvPr/>
              </p:nvSpPr>
              <p:spPr>
                <a:xfrm>
                  <a:off x="-144852" y="2257425"/>
                  <a:ext cx="76200" cy="51165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7" name="台形 1126">
                  <a:extLst>
                    <a:ext uri="{FF2B5EF4-FFF2-40B4-BE49-F238E27FC236}">
                      <a16:creationId xmlns:a16="http://schemas.microsoft.com/office/drawing/2014/main" id="{29A63CA9-E2C7-4CB8-AA49-83934138827B}"/>
                    </a:ext>
                  </a:extLst>
                </p:cNvPr>
                <p:cNvSpPr/>
                <p:nvPr/>
              </p:nvSpPr>
              <p:spPr>
                <a:xfrm>
                  <a:off x="60084" y="1733550"/>
                  <a:ext cx="138457" cy="318727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8" name="正方形/長方形 2">
                  <a:extLst>
                    <a:ext uri="{FF2B5EF4-FFF2-40B4-BE49-F238E27FC236}">
                      <a16:creationId xmlns:a16="http://schemas.microsoft.com/office/drawing/2014/main" id="{4D8C280B-64A5-40AA-906D-8C5F04B46CF8}"/>
                    </a:ext>
                  </a:extLst>
                </p:cNvPr>
                <p:cNvSpPr/>
                <p:nvPr/>
              </p:nvSpPr>
              <p:spPr>
                <a:xfrm>
                  <a:off x="-2145102" y="276907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9" name="正方形/長方形 1128">
                  <a:extLst>
                    <a:ext uri="{FF2B5EF4-FFF2-40B4-BE49-F238E27FC236}">
                      <a16:creationId xmlns:a16="http://schemas.microsoft.com/office/drawing/2014/main" id="{78F29B39-2E1E-4E32-940B-6F7F64B5AEC1}"/>
                    </a:ext>
                  </a:extLst>
                </p:cNvPr>
                <p:cNvSpPr/>
                <p:nvPr/>
              </p:nvSpPr>
              <p:spPr>
                <a:xfrm>
                  <a:off x="-2145102" y="277213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0" name="四角形: 上の 2 つの角を丸める 1129">
                  <a:extLst>
                    <a:ext uri="{FF2B5EF4-FFF2-40B4-BE49-F238E27FC236}">
                      <a16:creationId xmlns:a16="http://schemas.microsoft.com/office/drawing/2014/main" id="{A413F1AC-C902-491E-A528-B309DF391496}"/>
                    </a:ext>
                  </a:extLst>
                </p:cNvPr>
                <p:cNvSpPr/>
                <p:nvPr/>
              </p:nvSpPr>
              <p:spPr>
                <a:xfrm>
                  <a:off x="-2234242" y="272594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1" name="フローチャート: 手操作入力 1130">
                  <a:extLst>
                    <a:ext uri="{FF2B5EF4-FFF2-40B4-BE49-F238E27FC236}">
                      <a16:creationId xmlns:a16="http://schemas.microsoft.com/office/drawing/2014/main" id="{2FF76A57-9697-4B91-82C4-1D1A241BE1EE}"/>
                    </a:ext>
                  </a:extLst>
                </p:cNvPr>
                <p:cNvSpPr/>
                <p:nvPr/>
              </p:nvSpPr>
              <p:spPr>
                <a:xfrm>
                  <a:off x="-253306" y="2033765"/>
                  <a:ext cx="710506" cy="86264"/>
                </a:xfrm>
                <a:prstGeom prst="flowChartManualInpu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32" name="グループ化 1131">
                  <a:extLst>
                    <a:ext uri="{FF2B5EF4-FFF2-40B4-BE49-F238E27FC236}">
                      <a16:creationId xmlns:a16="http://schemas.microsoft.com/office/drawing/2014/main" id="{6B8354D7-44B3-4165-84F4-5D43C129653F}"/>
                    </a:ext>
                  </a:extLst>
                </p:cNvPr>
                <p:cNvGrpSpPr/>
                <p:nvPr/>
              </p:nvGrpSpPr>
              <p:grpSpPr>
                <a:xfrm rot="353465">
                  <a:off x="-16014" y="1154189"/>
                  <a:ext cx="199773" cy="822672"/>
                  <a:chOff x="2811218" y="347664"/>
                  <a:chExt cx="199773" cy="822672"/>
                </a:xfrm>
              </p:grpSpPr>
              <p:sp>
                <p:nvSpPr>
                  <p:cNvPr id="1134" name="八角形 28">
                    <a:extLst>
                      <a:ext uri="{FF2B5EF4-FFF2-40B4-BE49-F238E27FC236}">
                        <a16:creationId xmlns:a16="http://schemas.microsoft.com/office/drawing/2014/main" id="{C5464EE7-11B7-41BB-840A-0C2D48475A6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28914" y="716809"/>
                    <a:ext cx="479772" cy="84382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5" name="八角形 28">
                    <a:extLst>
                      <a:ext uri="{FF2B5EF4-FFF2-40B4-BE49-F238E27FC236}">
                        <a16:creationId xmlns:a16="http://schemas.microsoft.com/office/drawing/2014/main" id="{F232BA5A-4AC6-48B6-A825-63A01FE3FCE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65885" y="692997"/>
                    <a:ext cx="822672" cy="132006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33" name="四角形: 上の 2 つの角を丸める 1132">
                  <a:extLst>
                    <a:ext uri="{FF2B5EF4-FFF2-40B4-BE49-F238E27FC236}">
                      <a16:creationId xmlns:a16="http://schemas.microsoft.com/office/drawing/2014/main" id="{EDD66569-D935-4BBA-9EAC-04E6AA1B7AED}"/>
                    </a:ext>
                  </a:extLst>
                </p:cNvPr>
                <p:cNvSpPr/>
                <p:nvPr/>
              </p:nvSpPr>
              <p:spPr>
                <a:xfrm>
                  <a:off x="-269066" y="2210043"/>
                  <a:ext cx="334873" cy="86265"/>
                </a:xfrm>
                <a:prstGeom prst="round2SameRect">
                  <a:avLst>
                    <a:gd name="adj1" fmla="val 6309"/>
                    <a:gd name="adj2" fmla="val 50000"/>
                  </a:avLst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FA53C65-A454-4C92-A46E-AAC4A79A4034}"/>
              </a:ext>
            </a:extLst>
          </p:cNvPr>
          <p:cNvGrpSpPr/>
          <p:nvPr/>
        </p:nvGrpSpPr>
        <p:grpSpPr>
          <a:xfrm>
            <a:off x="6562587" y="881309"/>
            <a:ext cx="2691442" cy="2672425"/>
            <a:chOff x="6562587" y="881309"/>
            <a:chExt cx="2691442" cy="2672425"/>
          </a:xfrm>
        </p:grpSpPr>
        <p:grpSp>
          <p:nvGrpSpPr>
            <p:cNvPr id="620" name="グループ化 619">
              <a:extLst>
                <a:ext uri="{FF2B5EF4-FFF2-40B4-BE49-F238E27FC236}">
                  <a16:creationId xmlns:a16="http://schemas.microsoft.com/office/drawing/2014/main" id="{CD8F3AA8-8132-4D30-AEB7-E08EE8DBBF61}"/>
                </a:ext>
              </a:extLst>
            </p:cNvPr>
            <p:cNvGrpSpPr/>
            <p:nvPr/>
          </p:nvGrpSpPr>
          <p:grpSpPr>
            <a:xfrm>
              <a:off x="7387442" y="881309"/>
              <a:ext cx="1138584" cy="1889470"/>
              <a:chOff x="7070620" y="1033708"/>
              <a:chExt cx="1723696" cy="2860457"/>
            </a:xfrm>
          </p:grpSpPr>
          <p:grpSp>
            <p:nvGrpSpPr>
              <p:cNvPr id="622" name="グループ化 621">
                <a:extLst>
                  <a:ext uri="{FF2B5EF4-FFF2-40B4-BE49-F238E27FC236}">
                    <a16:creationId xmlns:a16="http://schemas.microsoft.com/office/drawing/2014/main" id="{D4B528F3-4502-4413-8036-B47FFCC21DA2}"/>
                  </a:ext>
                </a:extLst>
              </p:cNvPr>
              <p:cNvGrpSpPr/>
              <p:nvPr/>
            </p:nvGrpSpPr>
            <p:grpSpPr>
              <a:xfrm>
                <a:off x="7070620" y="1033708"/>
                <a:ext cx="1723696" cy="2509561"/>
                <a:chOff x="7070620" y="1033708"/>
                <a:chExt cx="1723696" cy="2509561"/>
              </a:xfrm>
            </p:grpSpPr>
            <p:grpSp>
              <p:nvGrpSpPr>
                <p:cNvPr id="627" name="グループ化 626">
                  <a:extLst>
                    <a:ext uri="{FF2B5EF4-FFF2-40B4-BE49-F238E27FC236}">
                      <a16:creationId xmlns:a16="http://schemas.microsoft.com/office/drawing/2014/main" id="{2E21ECD4-20B3-4C06-B98B-2481833A086B}"/>
                    </a:ext>
                  </a:extLst>
                </p:cNvPr>
                <p:cNvGrpSpPr/>
                <p:nvPr/>
              </p:nvGrpSpPr>
              <p:grpSpPr>
                <a:xfrm>
                  <a:off x="7343876" y="1033708"/>
                  <a:ext cx="1241302" cy="2509561"/>
                  <a:chOff x="7343876" y="1033708"/>
                  <a:chExt cx="1241302" cy="2509561"/>
                </a:xfrm>
              </p:grpSpPr>
              <p:sp>
                <p:nvSpPr>
                  <p:cNvPr id="661" name="片側の 2 つの角を丸めた四角形 144">
                    <a:extLst>
                      <a:ext uri="{FF2B5EF4-FFF2-40B4-BE49-F238E27FC236}">
                        <a16:creationId xmlns:a16="http://schemas.microsoft.com/office/drawing/2014/main" id="{8B3CDB06-6831-4B29-9482-767AEBFA550D}"/>
                      </a:ext>
                    </a:extLst>
                  </p:cNvPr>
                  <p:cNvSpPr/>
                  <p:nvPr/>
                </p:nvSpPr>
                <p:spPr>
                  <a:xfrm>
                    <a:off x="7436983" y="2443956"/>
                    <a:ext cx="1009724" cy="1099313"/>
                  </a:xfrm>
                  <a:prstGeom prst="round2SameRect">
                    <a:avLst>
                      <a:gd name="adj1" fmla="val 30697"/>
                      <a:gd name="adj2" fmla="val 0"/>
                    </a:avLst>
                  </a:prstGeom>
                  <a:pattFill prst="ltVert">
                    <a:fgClr>
                      <a:schemeClr val="bg1"/>
                    </a:fgClr>
                    <a:bgClr>
                      <a:srgbClr val="FFC000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2" name="台形 661">
                    <a:extLst>
                      <a:ext uri="{FF2B5EF4-FFF2-40B4-BE49-F238E27FC236}">
                        <a16:creationId xmlns:a16="http://schemas.microsoft.com/office/drawing/2014/main" id="{1F17300B-FD4F-4D03-A3A6-9DD6D0670632}"/>
                      </a:ext>
                    </a:extLst>
                  </p:cNvPr>
                  <p:cNvSpPr/>
                  <p:nvPr/>
                </p:nvSpPr>
                <p:spPr>
                  <a:xfrm>
                    <a:off x="7623602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3" name="台形 662">
                    <a:extLst>
                      <a:ext uri="{FF2B5EF4-FFF2-40B4-BE49-F238E27FC236}">
                        <a16:creationId xmlns:a16="http://schemas.microsoft.com/office/drawing/2014/main" id="{A5D15945-C0A8-4834-9633-7268B6628B7F}"/>
                      </a:ext>
                    </a:extLst>
                  </p:cNvPr>
                  <p:cNvSpPr/>
                  <p:nvPr/>
                </p:nvSpPr>
                <p:spPr>
                  <a:xfrm>
                    <a:off x="8158170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4" name="台形 663">
                    <a:extLst>
                      <a:ext uri="{FF2B5EF4-FFF2-40B4-BE49-F238E27FC236}">
                        <a16:creationId xmlns:a16="http://schemas.microsoft.com/office/drawing/2014/main" id="{E4D79A6A-EFDE-41CE-801E-8DEB4C86C3F5}"/>
                      </a:ext>
                    </a:extLst>
                  </p:cNvPr>
                  <p:cNvSpPr/>
                  <p:nvPr/>
                </p:nvSpPr>
                <p:spPr>
                  <a:xfrm>
                    <a:off x="7502538" y="2781272"/>
                    <a:ext cx="896109" cy="761997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5" name="楕円 664">
                    <a:extLst>
                      <a:ext uri="{FF2B5EF4-FFF2-40B4-BE49-F238E27FC236}">
                        <a16:creationId xmlns:a16="http://schemas.microsoft.com/office/drawing/2014/main" id="{DF8C4A65-D940-4342-964E-3021C0827804}"/>
                      </a:ext>
                    </a:extLst>
                  </p:cNvPr>
                  <p:cNvSpPr/>
                  <p:nvPr/>
                </p:nvSpPr>
                <p:spPr>
                  <a:xfrm>
                    <a:off x="7918634" y="2647784"/>
                    <a:ext cx="63808" cy="66106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6" name="フリーフォーム: 図形 665">
                    <a:extLst>
                      <a:ext uri="{FF2B5EF4-FFF2-40B4-BE49-F238E27FC236}">
                        <a16:creationId xmlns:a16="http://schemas.microsoft.com/office/drawing/2014/main" id="{7F527A6C-84F7-49BB-9200-AC62E24DC992}"/>
                      </a:ext>
                    </a:extLst>
                  </p:cNvPr>
                  <p:cNvSpPr/>
                  <p:nvPr/>
                </p:nvSpPr>
                <p:spPr>
                  <a:xfrm>
                    <a:off x="7731662" y="2198798"/>
                    <a:ext cx="440430" cy="3213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139089 w 525992"/>
                      <a:gd name="connsiteY7" fmla="*/ 216193 h 351598"/>
                      <a:gd name="connsiteX8" fmla="*/ 160641 w 525992"/>
                      <a:gd name="connsiteY8" fmla="*/ 0 h 351598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25992 w 525992"/>
                      <a:gd name="connsiteY3" fmla="*/ 254756 h 351598"/>
                      <a:gd name="connsiteX4" fmla="*/ 262996 w 525992"/>
                      <a:gd name="connsiteY4" fmla="*/ 351598 h 351598"/>
                      <a:gd name="connsiteX5" fmla="*/ 0 w 525992"/>
                      <a:gd name="connsiteY5" fmla="*/ 254756 h 351598"/>
                      <a:gd name="connsiteX6" fmla="*/ 139089 w 525992"/>
                      <a:gd name="connsiteY6" fmla="*/ 216193 h 351598"/>
                      <a:gd name="connsiteX7" fmla="*/ 160641 w 525992"/>
                      <a:gd name="connsiteY7" fmla="*/ 0 h 351598"/>
                      <a:gd name="connsiteX0" fmla="*/ 160641 w 525992"/>
                      <a:gd name="connsiteY0" fmla="*/ 0 h 348158"/>
                      <a:gd name="connsiteX1" fmla="*/ 362085 w 525992"/>
                      <a:gd name="connsiteY1" fmla="*/ 0 h 348158"/>
                      <a:gd name="connsiteX2" fmla="*/ 380961 w 525992"/>
                      <a:gd name="connsiteY2" fmla="*/ 220956 h 348158"/>
                      <a:gd name="connsiteX3" fmla="*/ 525992 w 525992"/>
                      <a:gd name="connsiteY3" fmla="*/ 254756 h 348158"/>
                      <a:gd name="connsiteX4" fmla="*/ 262996 w 525992"/>
                      <a:gd name="connsiteY4" fmla="*/ 348158 h 348158"/>
                      <a:gd name="connsiteX5" fmla="*/ 0 w 525992"/>
                      <a:gd name="connsiteY5" fmla="*/ 254756 h 348158"/>
                      <a:gd name="connsiteX6" fmla="*/ 139089 w 525992"/>
                      <a:gd name="connsiteY6" fmla="*/ 216193 h 348158"/>
                      <a:gd name="connsiteX7" fmla="*/ 160641 w 525992"/>
                      <a:gd name="connsiteY7" fmla="*/ 0 h 3481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34815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48158"/>
                          <a:pt x="262996" y="348158"/>
                        </a:cubicBezTo>
                        <a:cubicBezTo>
                          <a:pt x="117747" y="348158"/>
                          <a:pt x="0" y="324353"/>
                          <a:pt x="0" y="254756"/>
                        </a:cubicBez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7" name="フリーフォーム: 図形 666">
                    <a:extLst>
                      <a:ext uri="{FF2B5EF4-FFF2-40B4-BE49-F238E27FC236}">
                        <a16:creationId xmlns:a16="http://schemas.microsoft.com/office/drawing/2014/main" id="{3FCDEA1F-46C4-4D0C-85D4-8A3F0E4DD3AD}"/>
                      </a:ext>
                    </a:extLst>
                  </p:cNvPr>
                  <p:cNvSpPr/>
                  <p:nvPr/>
                </p:nvSpPr>
                <p:spPr>
                  <a:xfrm>
                    <a:off x="7632638" y="2391960"/>
                    <a:ext cx="635752" cy="217848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  <a:gd name="connsiteX0" fmla="*/ 203505 w 650560"/>
                      <a:gd name="connsiteY0" fmla="*/ 1063 h 227586"/>
                      <a:gd name="connsiteX1" fmla="*/ 232766 w 650560"/>
                      <a:gd name="connsiteY1" fmla="*/ 15528 h 227586"/>
                      <a:gd name="connsiteX2" fmla="*/ 325227 w 650560"/>
                      <a:gd name="connsiteY2" fmla="*/ 118706 h 227586"/>
                      <a:gd name="connsiteX3" fmla="*/ 417687 w 650560"/>
                      <a:gd name="connsiteY3" fmla="*/ 15529 h 227586"/>
                      <a:gd name="connsiteX4" fmla="*/ 446949 w 650560"/>
                      <a:gd name="connsiteY4" fmla="*/ 1064 h 227586"/>
                      <a:gd name="connsiteX5" fmla="*/ 483517 w 650560"/>
                      <a:gd name="connsiteY5" fmla="*/ 4166 h 227586"/>
                      <a:gd name="connsiteX6" fmla="*/ 650453 w 650560"/>
                      <a:gd name="connsiteY6" fmla="*/ 66260 h 227586"/>
                      <a:gd name="connsiteX7" fmla="*/ 505882 w 650560"/>
                      <a:gd name="connsiteY7" fmla="*/ 227586 h 227586"/>
                      <a:gd name="connsiteX8" fmla="*/ 325226 w 650560"/>
                      <a:gd name="connsiteY8" fmla="*/ 142065 h 227586"/>
                      <a:gd name="connsiteX9" fmla="*/ 144571 w 650560"/>
                      <a:gd name="connsiteY9" fmla="*/ 227585 h 227586"/>
                      <a:gd name="connsiteX10" fmla="*/ 0 w 650560"/>
                      <a:gd name="connsiteY10" fmla="*/ 66259 h 227586"/>
                      <a:gd name="connsiteX11" fmla="*/ 166936 w 650560"/>
                      <a:gd name="connsiteY11" fmla="*/ 4165 h 227586"/>
                      <a:gd name="connsiteX12" fmla="*/ 203505 w 650560"/>
                      <a:gd name="connsiteY12" fmla="*/ 1063 h 227586"/>
                      <a:gd name="connsiteX0" fmla="*/ 203505 w 650453"/>
                      <a:gd name="connsiteY0" fmla="*/ 1063 h 227586"/>
                      <a:gd name="connsiteX1" fmla="*/ 232766 w 650453"/>
                      <a:gd name="connsiteY1" fmla="*/ 15528 h 227586"/>
                      <a:gd name="connsiteX2" fmla="*/ 325227 w 650453"/>
                      <a:gd name="connsiteY2" fmla="*/ 118706 h 227586"/>
                      <a:gd name="connsiteX3" fmla="*/ 417687 w 650453"/>
                      <a:gd name="connsiteY3" fmla="*/ 15529 h 227586"/>
                      <a:gd name="connsiteX4" fmla="*/ 446949 w 650453"/>
                      <a:gd name="connsiteY4" fmla="*/ 1064 h 227586"/>
                      <a:gd name="connsiteX5" fmla="*/ 483517 w 650453"/>
                      <a:gd name="connsiteY5" fmla="*/ 4166 h 227586"/>
                      <a:gd name="connsiteX6" fmla="*/ 650453 w 650453"/>
                      <a:gd name="connsiteY6" fmla="*/ 66260 h 227586"/>
                      <a:gd name="connsiteX7" fmla="*/ 505882 w 650453"/>
                      <a:gd name="connsiteY7" fmla="*/ 227586 h 227586"/>
                      <a:gd name="connsiteX8" fmla="*/ 325226 w 650453"/>
                      <a:gd name="connsiteY8" fmla="*/ 142065 h 227586"/>
                      <a:gd name="connsiteX9" fmla="*/ 144571 w 650453"/>
                      <a:gd name="connsiteY9" fmla="*/ 227585 h 227586"/>
                      <a:gd name="connsiteX10" fmla="*/ 0 w 650453"/>
                      <a:gd name="connsiteY10" fmla="*/ 66259 h 227586"/>
                      <a:gd name="connsiteX11" fmla="*/ 166936 w 650453"/>
                      <a:gd name="connsiteY11" fmla="*/ 4165 h 227586"/>
                      <a:gd name="connsiteX12" fmla="*/ 203505 w 650453"/>
                      <a:gd name="connsiteY12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17687 w 650453"/>
                      <a:gd name="connsiteY2" fmla="*/ 15529 h 227586"/>
                      <a:gd name="connsiteX3" fmla="*/ 446949 w 650453"/>
                      <a:gd name="connsiteY3" fmla="*/ 1064 h 227586"/>
                      <a:gd name="connsiteX4" fmla="*/ 483517 w 650453"/>
                      <a:gd name="connsiteY4" fmla="*/ 4166 h 227586"/>
                      <a:gd name="connsiteX5" fmla="*/ 650453 w 650453"/>
                      <a:gd name="connsiteY5" fmla="*/ 66260 h 227586"/>
                      <a:gd name="connsiteX6" fmla="*/ 505882 w 650453"/>
                      <a:gd name="connsiteY6" fmla="*/ 227586 h 227586"/>
                      <a:gd name="connsiteX7" fmla="*/ 325226 w 650453"/>
                      <a:gd name="connsiteY7" fmla="*/ 142065 h 227586"/>
                      <a:gd name="connsiteX8" fmla="*/ 144571 w 650453"/>
                      <a:gd name="connsiteY8" fmla="*/ 227585 h 227586"/>
                      <a:gd name="connsiteX9" fmla="*/ 0 w 650453"/>
                      <a:gd name="connsiteY9" fmla="*/ 66259 h 227586"/>
                      <a:gd name="connsiteX10" fmla="*/ 166936 w 650453"/>
                      <a:gd name="connsiteY10" fmla="*/ 4165 h 227586"/>
                      <a:gd name="connsiteX11" fmla="*/ 203505 w 650453"/>
                      <a:gd name="connsiteY11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50453" h="227586">
                        <a:moveTo>
                          <a:pt x="203505" y="1063"/>
                        </a:moveTo>
                        <a:lnTo>
                          <a:pt x="325227" y="118706"/>
                        </a:lnTo>
                        <a:lnTo>
                          <a:pt x="446949" y="1064"/>
                        </a:lnTo>
                        <a:cubicBezTo>
                          <a:pt x="458863" y="-993"/>
                          <a:pt x="471993" y="-121"/>
                          <a:pt x="483517" y="4166"/>
                        </a:cubicBezTo>
                        <a:lnTo>
                          <a:pt x="650453" y="66260"/>
                        </a:lnTo>
                        <a:lnTo>
                          <a:pt x="505882" y="227586"/>
                        </a:lnTo>
                        <a:lnTo>
                          <a:pt x="325226" y="142065"/>
                        </a:lnTo>
                        <a:lnTo>
                          <a:pt x="144571" y="227585"/>
                        </a:lnTo>
                        <a:lnTo>
                          <a:pt x="0" y="66259"/>
                        </a:lnTo>
                        <a:lnTo>
                          <a:pt x="166936" y="4165"/>
                        </a:lnTo>
                        <a:cubicBezTo>
                          <a:pt x="178460" y="-122"/>
                          <a:pt x="191592" y="-994"/>
                          <a:pt x="203505" y="1063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68" name="グループ化 667">
                    <a:extLst>
                      <a:ext uri="{FF2B5EF4-FFF2-40B4-BE49-F238E27FC236}">
                        <a16:creationId xmlns:a16="http://schemas.microsoft.com/office/drawing/2014/main" id="{7EB74EB9-8ECC-4CA8-871A-FF9ABC231E33}"/>
                      </a:ext>
                    </a:extLst>
                  </p:cNvPr>
                  <p:cNvGrpSpPr/>
                  <p:nvPr/>
                </p:nvGrpSpPr>
                <p:grpSpPr>
                  <a:xfrm>
                    <a:off x="7343876" y="1320889"/>
                    <a:ext cx="1241302" cy="683029"/>
                    <a:chOff x="4376033" y="1381139"/>
                    <a:chExt cx="1193236" cy="656581"/>
                  </a:xfrm>
                  <a:solidFill>
                    <a:srgbClr val="339933"/>
                  </a:solidFill>
                </p:grpSpPr>
                <p:sp>
                  <p:nvSpPr>
                    <p:cNvPr id="777" name="四角形: 角を丸くする 776">
                      <a:extLst>
                        <a:ext uri="{FF2B5EF4-FFF2-40B4-BE49-F238E27FC236}">
                          <a16:creationId xmlns:a16="http://schemas.microsoft.com/office/drawing/2014/main" id="{9B352756-A3E6-45DA-AF09-F69F2B743D72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78" name="四角形: 角を丸くする 777">
                      <a:extLst>
                        <a:ext uri="{FF2B5EF4-FFF2-40B4-BE49-F238E27FC236}">
                          <a16:creationId xmlns:a16="http://schemas.microsoft.com/office/drawing/2014/main" id="{9604E9A7-3A9B-4CB1-BC87-7A574F5C6FA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69" name="グループ化 668">
                    <a:extLst>
                      <a:ext uri="{FF2B5EF4-FFF2-40B4-BE49-F238E27FC236}">
                        <a16:creationId xmlns:a16="http://schemas.microsoft.com/office/drawing/2014/main" id="{74D878A5-3DCA-451A-A823-A6E9C3587A34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7473249" y="2114140"/>
                    <a:ext cx="308040" cy="308040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764" name="涙形 763">
                      <a:extLst>
                        <a:ext uri="{FF2B5EF4-FFF2-40B4-BE49-F238E27FC236}">
                          <a16:creationId xmlns:a16="http://schemas.microsoft.com/office/drawing/2014/main" id="{62D44303-104D-4433-BA6C-5C99C55D01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65" name="涙形 764">
                      <a:extLst>
                        <a:ext uri="{FF2B5EF4-FFF2-40B4-BE49-F238E27FC236}">
                          <a16:creationId xmlns:a16="http://schemas.microsoft.com/office/drawing/2014/main" id="{073330F8-2A3D-4A12-A2F1-39B5879530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chemeClr val="accent6">
                        <a:lumMod val="5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70" name="グループ化 669">
                    <a:extLst>
                      <a:ext uri="{FF2B5EF4-FFF2-40B4-BE49-F238E27FC236}">
                        <a16:creationId xmlns:a16="http://schemas.microsoft.com/office/drawing/2014/main" id="{151BD82A-653C-4A5A-9B98-079597E87FB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8147453" y="2114140"/>
                    <a:ext cx="308040" cy="308040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740" name="涙形 739">
                      <a:extLst>
                        <a:ext uri="{FF2B5EF4-FFF2-40B4-BE49-F238E27FC236}">
                          <a16:creationId xmlns:a16="http://schemas.microsoft.com/office/drawing/2014/main" id="{88938B79-A8CA-43FE-876B-58785F6893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1" name="涙形 740">
                      <a:extLst>
                        <a:ext uri="{FF2B5EF4-FFF2-40B4-BE49-F238E27FC236}">
                          <a16:creationId xmlns:a16="http://schemas.microsoft.com/office/drawing/2014/main" id="{61F1EF8F-CDCA-4290-BD7A-26C5B85252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chemeClr val="accent6">
                        <a:lumMod val="5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71" name="グループ化 670">
                    <a:extLst>
                      <a:ext uri="{FF2B5EF4-FFF2-40B4-BE49-F238E27FC236}">
                        <a16:creationId xmlns:a16="http://schemas.microsoft.com/office/drawing/2014/main" id="{A92C4F4E-DD0B-495B-AC41-FC20AADFC860}"/>
                      </a:ext>
                    </a:extLst>
                  </p:cNvPr>
                  <p:cNvGrpSpPr/>
                  <p:nvPr/>
                </p:nvGrpSpPr>
                <p:grpSpPr>
                  <a:xfrm>
                    <a:off x="7366296" y="1141319"/>
                    <a:ext cx="1187154" cy="1184797"/>
                    <a:chOff x="7408004" y="1141319"/>
                    <a:chExt cx="1103738" cy="1184797"/>
                  </a:xfrm>
                </p:grpSpPr>
                <p:grpSp>
                  <p:nvGrpSpPr>
                    <p:cNvPr id="675" name="グループ化 674">
                      <a:extLst>
                        <a:ext uri="{FF2B5EF4-FFF2-40B4-BE49-F238E27FC236}">
                          <a16:creationId xmlns:a16="http://schemas.microsoft.com/office/drawing/2014/main" id="{67169742-5534-438A-B256-791DF8E6A93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408004" y="1282179"/>
                      <a:ext cx="1103738" cy="1043937"/>
                      <a:chOff x="8313754" y="677528"/>
                      <a:chExt cx="1277661" cy="1208436"/>
                    </a:xfrm>
                  </p:grpSpPr>
                  <p:grpSp>
                    <p:nvGrpSpPr>
                      <p:cNvPr id="677" name="グループ化 676">
                        <a:extLst>
                          <a:ext uri="{FF2B5EF4-FFF2-40B4-BE49-F238E27FC236}">
                            <a16:creationId xmlns:a16="http://schemas.microsoft.com/office/drawing/2014/main" id="{7E803AA6-0B9D-4888-9134-33855943BD1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313754" y="677528"/>
                        <a:ext cx="1277661" cy="1208436"/>
                        <a:chOff x="2791854" y="2017484"/>
                        <a:chExt cx="1150921" cy="1088564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704" name="グループ化 703">
                          <a:extLst>
                            <a:ext uri="{FF2B5EF4-FFF2-40B4-BE49-F238E27FC236}">
                              <a16:creationId xmlns:a16="http://schemas.microsoft.com/office/drawing/2014/main" id="{CE6CCBAD-A695-494A-A467-814619D4888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4" y="2429975"/>
                          <a:ext cx="222006" cy="333008"/>
                          <a:chOff x="2686003" y="2805610"/>
                          <a:chExt cx="157843" cy="236764"/>
                        </a:xfrm>
                        <a:grpFill/>
                      </p:grpSpPr>
                      <p:sp>
                        <p:nvSpPr>
                          <p:cNvPr id="719" name="円/楕円 536">
                            <a:extLst>
                              <a:ext uri="{FF2B5EF4-FFF2-40B4-BE49-F238E27FC236}">
                                <a16:creationId xmlns:a16="http://schemas.microsoft.com/office/drawing/2014/main" id="{700DDF0A-9AD0-4758-ADA2-AE9B830E656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6003" y="2805610"/>
                            <a:ext cx="157843" cy="236764"/>
                          </a:xfrm>
                          <a:prstGeom prst="ellipse">
                            <a:avLst/>
                          </a:prstGeom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39" name="円/楕円 537">
                            <a:extLst>
                              <a:ext uri="{FF2B5EF4-FFF2-40B4-BE49-F238E27FC236}">
                                <a16:creationId xmlns:a16="http://schemas.microsoft.com/office/drawing/2014/main" id="{4659FBF5-83F7-4075-989A-A80580B3291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14578" y="284688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chemeClr val="accent2">
                              <a:lumMod val="75000"/>
                            </a:schemeClr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707" name="グループ化 706">
                          <a:extLst>
                            <a:ext uri="{FF2B5EF4-FFF2-40B4-BE49-F238E27FC236}">
                              <a16:creationId xmlns:a16="http://schemas.microsoft.com/office/drawing/2014/main" id="{2F405C0C-5D76-47C7-ABC7-203EFAEDC34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9" y="2429975"/>
                          <a:ext cx="222006" cy="333008"/>
                          <a:chOff x="2686003" y="2805610"/>
                          <a:chExt cx="157843" cy="236764"/>
                        </a:xfrm>
                        <a:grpFill/>
                      </p:grpSpPr>
                      <p:sp>
                        <p:nvSpPr>
                          <p:cNvPr id="717" name="円/楕円 534">
                            <a:extLst>
                              <a:ext uri="{FF2B5EF4-FFF2-40B4-BE49-F238E27FC236}">
                                <a16:creationId xmlns:a16="http://schemas.microsoft.com/office/drawing/2014/main" id="{B160A198-A0E9-4A04-B495-45441143774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6003" y="2805610"/>
                            <a:ext cx="157843" cy="236764"/>
                          </a:xfrm>
                          <a:prstGeom prst="ellipse">
                            <a:avLst/>
                          </a:prstGeom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18" name="円/楕円 535">
                            <a:extLst>
                              <a:ext uri="{FF2B5EF4-FFF2-40B4-BE49-F238E27FC236}">
                                <a16:creationId xmlns:a16="http://schemas.microsoft.com/office/drawing/2014/main" id="{48CB2FA0-E38C-4088-825A-5B404868A54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14578" y="2846886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chemeClr val="accent2">
                              <a:lumMod val="75000"/>
                            </a:schemeClr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708" name="円/楕円 533">
                          <a:extLst>
                            <a:ext uri="{FF2B5EF4-FFF2-40B4-BE49-F238E27FC236}">
                              <a16:creationId xmlns:a16="http://schemas.microsoft.com/office/drawing/2014/main" id="{573EEF84-5546-4D50-B440-147B73D8F00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8" y="2017484"/>
                          <a:ext cx="928914" cy="1088564"/>
                        </a:xfrm>
                        <a:custGeom>
                          <a:avLst/>
                          <a:gdLst>
                            <a:gd name="connsiteX0" fmla="*/ 0 w 1031205"/>
                            <a:gd name="connsiteY0" fmla="*/ 604211 h 1208421"/>
                            <a:gd name="connsiteX1" fmla="*/ 515603 w 1031205"/>
                            <a:gd name="connsiteY1" fmla="*/ 0 h 1208421"/>
                            <a:gd name="connsiteX2" fmla="*/ 1031206 w 1031205"/>
                            <a:gd name="connsiteY2" fmla="*/ 604211 h 1208421"/>
                            <a:gd name="connsiteX3" fmla="*/ 515603 w 1031205"/>
                            <a:gd name="connsiteY3" fmla="*/ 1208422 h 1208421"/>
                            <a:gd name="connsiteX4" fmla="*/ 0 w 1031205"/>
                            <a:gd name="connsiteY4" fmla="*/ 604211 h 1208421"/>
                            <a:gd name="connsiteX0" fmla="*/ 0 w 1031206"/>
                            <a:gd name="connsiteY0" fmla="*/ 604211 h 1208422"/>
                            <a:gd name="connsiteX1" fmla="*/ 515603 w 1031206"/>
                            <a:gd name="connsiteY1" fmla="*/ 0 h 1208422"/>
                            <a:gd name="connsiteX2" fmla="*/ 1031206 w 1031206"/>
                            <a:gd name="connsiteY2" fmla="*/ 604211 h 1208422"/>
                            <a:gd name="connsiteX3" fmla="*/ 515603 w 1031206"/>
                            <a:gd name="connsiteY3" fmla="*/ 1208422 h 1208422"/>
                            <a:gd name="connsiteX4" fmla="*/ 0 w 1031206"/>
                            <a:gd name="connsiteY4" fmla="*/ 604211 h 1208422"/>
                            <a:gd name="connsiteX0" fmla="*/ 0 w 1031206"/>
                            <a:gd name="connsiteY0" fmla="*/ 604211 h 1208422"/>
                            <a:gd name="connsiteX1" fmla="*/ 515603 w 1031206"/>
                            <a:gd name="connsiteY1" fmla="*/ 0 h 1208422"/>
                            <a:gd name="connsiteX2" fmla="*/ 1031206 w 1031206"/>
                            <a:gd name="connsiteY2" fmla="*/ 604211 h 1208422"/>
                            <a:gd name="connsiteX3" fmla="*/ 515603 w 1031206"/>
                            <a:gd name="connsiteY3" fmla="*/ 1208422 h 1208422"/>
                            <a:gd name="connsiteX4" fmla="*/ 0 w 1031206"/>
                            <a:gd name="connsiteY4" fmla="*/ 604211 h 1208422"/>
                            <a:gd name="connsiteX0" fmla="*/ 0 w 1031206"/>
                            <a:gd name="connsiteY0" fmla="*/ 604211 h 1208422"/>
                            <a:gd name="connsiteX1" fmla="*/ 515603 w 1031206"/>
                            <a:gd name="connsiteY1" fmla="*/ 0 h 1208422"/>
                            <a:gd name="connsiteX2" fmla="*/ 1031206 w 1031206"/>
                            <a:gd name="connsiteY2" fmla="*/ 604211 h 1208422"/>
                            <a:gd name="connsiteX3" fmla="*/ 515603 w 1031206"/>
                            <a:gd name="connsiteY3" fmla="*/ 1208422 h 1208422"/>
                            <a:gd name="connsiteX4" fmla="*/ 0 w 1031206"/>
                            <a:gd name="connsiteY4" fmla="*/ 604211 h 1208422"/>
                            <a:gd name="connsiteX0" fmla="*/ 0 w 1031206"/>
                            <a:gd name="connsiteY0" fmla="*/ 604211 h 1208482"/>
                            <a:gd name="connsiteX1" fmla="*/ 515603 w 1031206"/>
                            <a:gd name="connsiteY1" fmla="*/ 0 h 1208482"/>
                            <a:gd name="connsiteX2" fmla="*/ 1031206 w 1031206"/>
                            <a:gd name="connsiteY2" fmla="*/ 604211 h 1208482"/>
                            <a:gd name="connsiteX3" fmla="*/ 515603 w 1031206"/>
                            <a:gd name="connsiteY3" fmla="*/ 1208422 h 1208482"/>
                            <a:gd name="connsiteX4" fmla="*/ 0 w 1031206"/>
                            <a:gd name="connsiteY4" fmla="*/ 604211 h 1208482"/>
                            <a:gd name="connsiteX0" fmla="*/ 0 w 1031206"/>
                            <a:gd name="connsiteY0" fmla="*/ 604211 h 1208437"/>
                            <a:gd name="connsiteX1" fmla="*/ 515603 w 1031206"/>
                            <a:gd name="connsiteY1" fmla="*/ 0 h 1208437"/>
                            <a:gd name="connsiteX2" fmla="*/ 1031206 w 1031206"/>
                            <a:gd name="connsiteY2" fmla="*/ 604211 h 1208437"/>
                            <a:gd name="connsiteX3" fmla="*/ 515603 w 1031206"/>
                            <a:gd name="connsiteY3" fmla="*/ 1208422 h 1208437"/>
                            <a:gd name="connsiteX4" fmla="*/ 0 w 1031206"/>
                            <a:gd name="connsiteY4" fmla="*/ 604211 h 12084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031206" h="1208437">
                              <a:moveTo>
                                <a:pt x="0" y="604211"/>
                              </a:moveTo>
                              <a:cubicBezTo>
                                <a:pt x="0" y="270514"/>
                                <a:pt x="230843" y="0"/>
                                <a:pt x="515603" y="0"/>
                              </a:cubicBezTo>
                              <a:cubicBezTo>
                                <a:pt x="800363" y="0"/>
                                <a:pt x="1031206" y="270514"/>
                                <a:pt x="1031206" y="604211"/>
                              </a:cubicBezTo>
                              <a:cubicBezTo>
                                <a:pt x="1031206" y="937908"/>
                                <a:pt x="869419" y="1210803"/>
                                <a:pt x="515603" y="1208422"/>
                              </a:cubicBezTo>
                              <a:cubicBezTo>
                                <a:pt x="161787" y="1206041"/>
                                <a:pt x="0" y="937908"/>
                                <a:pt x="0" y="604211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678" name="四角形: 角を丸くする 677">
                        <a:extLst>
                          <a:ext uri="{FF2B5EF4-FFF2-40B4-BE49-F238E27FC236}">
                            <a16:creationId xmlns:a16="http://schemas.microsoft.com/office/drawing/2014/main" id="{7C443FE8-1ADA-4040-862E-760ACBE5978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29543" y="1016617"/>
                        <a:ext cx="287644" cy="74195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79" name="四角形: 角を丸くする 678">
                        <a:extLst>
                          <a:ext uri="{FF2B5EF4-FFF2-40B4-BE49-F238E27FC236}">
                            <a16:creationId xmlns:a16="http://schemas.microsoft.com/office/drawing/2014/main" id="{06DC893A-5AE7-4C94-9DA3-F27360C79AB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081993" y="1016617"/>
                        <a:ext cx="287644" cy="74195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686" name="グループ化 685">
                        <a:extLst>
                          <a:ext uri="{FF2B5EF4-FFF2-40B4-BE49-F238E27FC236}">
                            <a16:creationId xmlns:a16="http://schemas.microsoft.com/office/drawing/2014/main" id="{237B13F3-CE09-4DD0-8D58-F753D6BE71E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569574" y="1144157"/>
                        <a:ext cx="188100" cy="241515"/>
                        <a:chOff x="8589369" y="1164308"/>
                        <a:chExt cx="188100" cy="241515"/>
                      </a:xfrm>
                    </p:grpSpPr>
                    <p:sp>
                      <p:nvSpPr>
                        <p:cNvPr id="701" name="フリーフォーム: 図形 700">
                          <a:extLst>
                            <a:ext uri="{FF2B5EF4-FFF2-40B4-BE49-F238E27FC236}">
                              <a16:creationId xmlns:a16="http://schemas.microsoft.com/office/drawing/2014/main" id="{D288C60A-96D4-41F7-93E4-80DCA86C9B5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589369" y="1164308"/>
                          <a:ext cx="188100" cy="135648"/>
                        </a:xfrm>
                        <a:custGeom>
                          <a:avLst/>
                          <a:gdLst>
                            <a:gd name="connsiteX0" fmla="*/ 94050 w 188100"/>
                            <a:gd name="connsiteY0" fmla="*/ 0 h 135648"/>
                            <a:gd name="connsiteX1" fmla="*/ 188100 w 188100"/>
                            <a:gd name="connsiteY1" fmla="*/ 94050 h 135648"/>
                            <a:gd name="connsiteX2" fmla="*/ 188099 w 188100"/>
                            <a:gd name="connsiteY2" fmla="*/ 135644 h 135648"/>
                            <a:gd name="connsiteX3" fmla="*/ 182736 w 188100"/>
                            <a:gd name="connsiteY3" fmla="*/ 109080 h 135648"/>
                            <a:gd name="connsiteX4" fmla="*/ 94050 w 188100"/>
                            <a:gd name="connsiteY4" fmla="*/ 50295 h 135648"/>
                            <a:gd name="connsiteX5" fmla="*/ 5364 w 188100"/>
                            <a:gd name="connsiteY5" fmla="*/ 109080 h 135648"/>
                            <a:gd name="connsiteX6" fmla="*/ 0 w 188100"/>
                            <a:gd name="connsiteY6" fmla="*/ 135648 h 135648"/>
                            <a:gd name="connsiteX7" fmla="*/ 0 w 188100"/>
                            <a:gd name="connsiteY7" fmla="*/ 94050 h 135648"/>
                            <a:gd name="connsiteX8" fmla="*/ 94050 w 188100"/>
                            <a:gd name="connsiteY8" fmla="*/ 0 h 1356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</a:cxnLst>
                          <a:rect l="l" t="t" r="r" b="b"/>
                          <a:pathLst>
                            <a:path w="188100" h="135648">
                              <a:moveTo>
                                <a:pt x="94050" y="0"/>
                              </a:moveTo>
                              <a:cubicBezTo>
                                <a:pt x="145992" y="0"/>
                                <a:pt x="188100" y="42108"/>
                                <a:pt x="188100" y="94050"/>
                              </a:cubicBezTo>
                              <a:lnTo>
                                <a:pt x="188099" y="135644"/>
                              </a:lnTo>
                              <a:lnTo>
                                <a:pt x="182736" y="109080"/>
                              </a:lnTo>
                              <a:cubicBezTo>
                                <a:pt x="168125" y="74535"/>
                                <a:pt x="133918" y="50295"/>
                                <a:pt x="94050" y="50295"/>
                              </a:cubicBezTo>
                              <a:cubicBezTo>
                                <a:pt x="54182" y="50295"/>
                                <a:pt x="19976" y="74535"/>
                                <a:pt x="5364" y="109080"/>
                              </a:cubicBezTo>
                              <a:lnTo>
                                <a:pt x="0" y="135648"/>
                              </a:lnTo>
                              <a:lnTo>
                                <a:pt x="0" y="94050"/>
                              </a:lnTo>
                              <a:cubicBezTo>
                                <a:pt x="0" y="42108"/>
                                <a:pt x="42108" y="0"/>
                                <a:pt x="94050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702" name="四角形: 角を丸くする 701">
                          <a:extLst>
                            <a:ext uri="{FF2B5EF4-FFF2-40B4-BE49-F238E27FC236}">
                              <a16:creationId xmlns:a16="http://schemas.microsoft.com/office/drawing/2014/main" id="{236E72E9-FFAB-45F3-B306-DFB621DE7F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589370" y="1198230"/>
                          <a:ext cx="188099" cy="207593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chemeClr val="bg1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703" name="四角形: 角を丸くする 702">
                          <a:extLst>
                            <a:ext uri="{FF2B5EF4-FFF2-40B4-BE49-F238E27FC236}">
                              <a16:creationId xmlns:a16="http://schemas.microsoft.com/office/drawing/2014/main" id="{241BAADA-5B13-49F2-84CB-64818ED430A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620509" y="1253881"/>
                          <a:ext cx="125822" cy="147270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 dirty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687" name="グループ化 686">
                        <a:extLst>
                          <a:ext uri="{FF2B5EF4-FFF2-40B4-BE49-F238E27FC236}">
                            <a16:creationId xmlns:a16="http://schemas.microsoft.com/office/drawing/2014/main" id="{652915FC-083F-4768-9CB5-1DFCFB7725D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138693" y="1144157"/>
                        <a:ext cx="188100" cy="241515"/>
                        <a:chOff x="8589369" y="1164308"/>
                        <a:chExt cx="188100" cy="241515"/>
                      </a:xfrm>
                    </p:grpSpPr>
                    <p:sp>
                      <p:nvSpPr>
                        <p:cNvPr id="693" name="フリーフォーム: 図形 692">
                          <a:extLst>
                            <a:ext uri="{FF2B5EF4-FFF2-40B4-BE49-F238E27FC236}">
                              <a16:creationId xmlns:a16="http://schemas.microsoft.com/office/drawing/2014/main" id="{4A2CB8AF-AEA3-42A8-9B76-8B3A12849F3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589369" y="1164308"/>
                          <a:ext cx="188100" cy="135648"/>
                        </a:xfrm>
                        <a:custGeom>
                          <a:avLst/>
                          <a:gdLst>
                            <a:gd name="connsiteX0" fmla="*/ 94050 w 188100"/>
                            <a:gd name="connsiteY0" fmla="*/ 0 h 135648"/>
                            <a:gd name="connsiteX1" fmla="*/ 188100 w 188100"/>
                            <a:gd name="connsiteY1" fmla="*/ 94050 h 135648"/>
                            <a:gd name="connsiteX2" fmla="*/ 188099 w 188100"/>
                            <a:gd name="connsiteY2" fmla="*/ 135644 h 135648"/>
                            <a:gd name="connsiteX3" fmla="*/ 182736 w 188100"/>
                            <a:gd name="connsiteY3" fmla="*/ 109080 h 135648"/>
                            <a:gd name="connsiteX4" fmla="*/ 94050 w 188100"/>
                            <a:gd name="connsiteY4" fmla="*/ 50295 h 135648"/>
                            <a:gd name="connsiteX5" fmla="*/ 5364 w 188100"/>
                            <a:gd name="connsiteY5" fmla="*/ 109080 h 135648"/>
                            <a:gd name="connsiteX6" fmla="*/ 0 w 188100"/>
                            <a:gd name="connsiteY6" fmla="*/ 135648 h 135648"/>
                            <a:gd name="connsiteX7" fmla="*/ 0 w 188100"/>
                            <a:gd name="connsiteY7" fmla="*/ 94050 h 135648"/>
                            <a:gd name="connsiteX8" fmla="*/ 94050 w 188100"/>
                            <a:gd name="connsiteY8" fmla="*/ 0 h 1356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</a:cxnLst>
                          <a:rect l="l" t="t" r="r" b="b"/>
                          <a:pathLst>
                            <a:path w="188100" h="135648">
                              <a:moveTo>
                                <a:pt x="94050" y="0"/>
                              </a:moveTo>
                              <a:cubicBezTo>
                                <a:pt x="145992" y="0"/>
                                <a:pt x="188100" y="42108"/>
                                <a:pt x="188100" y="94050"/>
                              </a:cubicBezTo>
                              <a:lnTo>
                                <a:pt x="188099" y="135644"/>
                              </a:lnTo>
                              <a:lnTo>
                                <a:pt x="182736" y="109080"/>
                              </a:lnTo>
                              <a:cubicBezTo>
                                <a:pt x="168125" y="74535"/>
                                <a:pt x="133918" y="50295"/>
                                <a:pt x="94050" y="50295"/>
                              </a:cubicBezTo>
                              <a:cubicBezTo>
                                <a:pt x="54182" y="50295"/>
                                <a:pt x="19976" y="74535"/>
                                <a:pt x="5364" y="109080"/>
                              </a:cubicBezTo>
                              <a:lnTo>
                                <a:pt x="0" y="135648"/>
                              </a:lnTo>
                              <a:lnTo>
                                <a:pt x="0" y="94050"/>
                              </a:lnTo>
                              <a:cubicBezTo>
                                <a:pt x="0" y="42108"/>
                                <a:pt x="42108" y="0"/>
                                <a:pt x="94050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699" name="四角形: 角を丸くする 698">
                          <a:extLst>
                            <a:ext uri="{FF2B5EF4-FFF2-40B4-BE49-F238E27FC236}">
                              <a16:creationId xmlns:a16="http://schemas.microsoft.com/office/drawing/2014/main" id="{8F5A5E20-2F9B-4047-9D35-D453E250150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589370" y="1198230"/>
                          <a:ext cx="188099" cy="207593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chemeClr val="bg1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700" name="四角形: 角を丸くする 699">
                          <a:extLst>
                            <a:ext uri="{FF2B5EF4-FFF2-40B4-BE49-F238E27FC236}">
                              <a16:creationId xmlns:a16="http://schemas.microsoft.com/office/drawing/2014/main" id="{33B51B8E-864E-4243-A8AA-AA810C8F3A4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620509" y="1253881"/>
                          <a:ext cx="125822" cy="147270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688" name="円/楕円 638">
                        <a:extLst>
                          <a:ext uri="{FF2B5EF4-FFF2-40B4-BE49-F238E27FC236}">
                            <a16:creationId xmlns:a16="http://schemas.microsoft.com/office/drawing/2014/main" id="{CE36A66B-2364-4CCE-B3D3-7E573DE1362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58725" y="1654969"/>
                        <a:ext cx="370988" cy="50256"/>
                      </a:xfrm>
                      <a:custGeom>
                        <a:avLst/>
                        <a:gdLst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139672"/>
                          <a:gd name="connsiteX1" fmla="*/ 97978 w 195956"/>
                          <a:gd name="connsiteY1" fmla="*/ 0 h 139672"/>
                          <a:gd name="connsiteX2" fmla="*/ 195956 w 195956"/>
                          <a:gd name="connsiteY2" fmla="*/ 48405 h 139672"/>
                          <a:gd name="connsiteX3" fmla="*/ 97978 w 195956"/>
                          <a:gd name="connsiteY3" fmla="*/ 139672 h 139672"/>
                          <a:gd name="connsiteX4" fmla="*/ 0 w 195956"/>
                          <a:gd name="connsiteY4" fmla="*/ 48405 h 139672"/>
                          <a:gd name="connsiteX0" fmla="*/ 0 w 195956"/>
                          <a:gd name="connsiteY0" fmla="*/ 12087 h 103354"/>
                          <a:gd name="connsiteX1" fmla="*/ 95596 w 195956"/>
                          <a:gd name="connsiteY1" fmla="*/ 11307 h 103354"/>
                          <a:gd name="connsiteX2" fmla="*/ 195956 w 195956"/>
                          <a:gd name="connsiteY2" fmla="*/ 12087 h 103354"/>
                          <a:gd name="connsiteX3" fmla="*/ 97978 w 195956"/>
                          <a:gd name="connsiteY3" fmla="*/ 103354 h 103354"/>
                          <a:gd name="connsiteX4" fmla="*/ 0 w 195956"/>
                          <a:gd name="connsiteY4" fmla="*/ 12087 h 103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95956" h="103354">
                            <a:moveTo>
                              <a:pt x="0" y="12087"/>
                            </a:moveTo>
                            <a:cubicBezTo>
                              <a:pt x="0" y="-14646"/>
                              <a:pt x="41484" y="11307"/>
                              <a:pt x="95596" y="11307"/>
                            </a:cubicBezTo>
                            <a:cubicBezTo>
                              <a:pt x="149708" y="11307"/>
                              <a:pt x="195956" y="-14646"/>
                              <a:pt x="195956" y="12087"/>
                            </a:cubicBezTo>
                            <a:cubicBezTo>
                              <a:pt x="195956" y="38820"/>
                              <a:pt x="152090" y="103354"/>
                              <a:pt x="97978" y="103354"/>
                            </a:cubicBezTo>
                            <a:cubicBezTo>
                              <a:pt x="43866" y="103354"/>
                              <a:pt x="0" y="38820"/>
                              <a:pt x="0" y="12087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89" name="円/楕円 638">
                        <a:extLst>
                          <a:ext uri="{FF2B5EF4-FFF2-40B4-BE49-F238E27FC236}">
                            <a16:creationId xmlns:a16="http://schemas.microsoft.com/office/drawing/2014/main" id="{E3B0FC26-A50B-427E-9B9B-30A28120BD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872448" y="1545012"/>
                        <a:ext cx="160269" cy="41622"/>
                      </a:xfrm>
                      <a:custGeom>
                        <a:avLst/>
                        <a:gdLst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2 w 195960"/>
                          <a:gd name="connsiteY0" fmla="*/ 6193 h 54598"/>
                          <a:gd name="connsiteX1" fmla="*/ 100361 w 195960"/>
                          <a:gd name="connsiteY1" fmla="*/ 651 h 54598"/>
                          <a:gd name="connsiteX2" fmla="*/ 195958 w 195960"/>
                          <a:gd name="connsiteY2" fmla="*/ 6193 h 54598"/>
                          <a:gd name="connsiteX3" fmla="*/ 97980 w 195960"/>
                          <a:gd name="connsiteY3" fmla="*/ 54598 h 54598"/>
                          <a:gd name="connsiteX4" fmla="*/ 2 w 195960"/>
                          <a:gd name="connsiteY4" fmla="*/ 6193 h 54598"/>
                          <a:gd name="connsiteX0" fmla="*/ 4 w 195965"/>
                          <a:gd name="connsiteY0" fmla="*/ 1300 h 49705"/>
                          <a:gd name="connsiteX1" fmla="*/ 94541 w 195965"/>
                          <a:gd name="connsiteY1" fmla="*/ 12819 h 49705"/>
                          <a:gd name="connsiteX2" fmla="*/ 195960 w 195965"/>
                          <a:gd name="connsiteY2" fmla="*/ 1300 h 49705"/>
                          <a:gd name="connsiteX3" fmla="*/ 97982 w 195965"/>
                          <a:gd name="connsiteY3" fmla="*/ 49705 h 49705"/>
                          <a:gd name="connsiteX4" fmla="*/ 4 w 195965"/>
                          <a:gd name="connsiteY4" fmla="*/ 1300 h 497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95965" h="49705">
                            <a:moveTo>
                              <a:pt x="4" y="1300"/>
                            </a:moveTo>
                            <a:cubicBezTo>
                              <a:pt x="-570" y="-4848"/>
                              <a:pt x="40429" y="12819"/>
                              <a:pt x="94541" y="12819"/>
                            </a:cubicBezTo>
                            <a:cubicBezTo>
                              <a:pt x="148653" y="12819"/>
                              <a:pt x="195386" y="-4848"/>
                              <a:pt x="195960" y="1300"/>
                            </a:cubicBezTo>
                            <a:cubicBezTo>
                              <a:pt x="196534" y="7448"/>
                              <a:pt x="152094" y="49705"/>
                              <a:pt x="97982" y="49705"/>
                            </a:cubicBezTo>
                            <a:cubicBezTo>
                              <a:pt x="43870" y="49705"/>
                              <a:pt x="578" y="7448"/>
                              <a:pt x="4" y="130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676" name="フリーフォーム: 図形 675">
                      <a:extLst>
                        <a:ext uri="{FF2B5EF4-FFF2-40B4-BE49-F238E27FC236}">
                          <a16:creationId xmlns:a16="http://schemas.microsoft.com/office/drawing/2014/main" id="{38B06A96-918D-483F-B7E7-481C339DB1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3815" y="1141319"/>
                      <a:ext cx="988890" cy="603120"/>
                    </a:xfrm>
                    <a:custGeom>
                      <a:avLst/>
                      <a:gdLst>
                        <a:gd name="connsiteX0" fmla="*/ 571338 w 1016390"/>
                        <a:gd name="connsiteY0" fmla="*/ 397 h 603120"/>
                        <a:gd name="connsiteX1" fmla="*/ 882202 w 1016390"/>
                        <a:gd name="connsiteY1" fmla="*/ 134189 h 603120"/>
                        <a:gd name="connsiteX2" fmla="*/ 949507 w 1016390"/>
                        <a:gd name="connsiteY2" fmla="*/ 603119 h 603120"/>
                        <a:gd name="connsiteX3" fmla="*/ 565372 w 1016390"/>
                        <a:gd name="connsiteY3" fmla="*/ 181331 h 603120"/>
                        <a:gd name="connsiteX4" fmla="*/ 508196 w 1016390"/>
                        <a:gd name="connsiteY4" fmla="*/ 138310 h 603120"/>
                        <a:gd name="connsiteX5" fmla="*/ 451020 w 1016390"/>
                        <a:gd name="connsiteY5" fmla="*/ 181332 h 603120"/>
                        <a:gd name="connsiteX6" fmla="*/ 66884 w 1016390"/>
                        <a:gd name="connsiteY6" fmla="*/ 603120 h 603120"/>
                        <a:gd name="connsiteX7" fmla="*/ 134189 w 1016390"/>
                        <a:gd name="connsiteY7" fmla="*/ 134190 h 603120"/>
                        <a:gd name="connsiteX8" fmla="*/ 445054 w 1016390"/>
                        <a:gd name="connsiteY8" fmla="*/ 398 h 603120"/>
                        <a:gd name="connsiteX9" fmla="*/ 504083 w 1016390"/>
                        <a:gd name="connsiteY9" fmla="*/ 13275 h 603120"/>
                        <a:gd name="connsiteX10" fmla="*/ 512507 w 1016390"/>
                        <a:gd name="connsiteY10" fmla="*/ 9788 h 603120"/>
                        <a:gd name="connsiteX11" fmla="*/ 571338 w 1016390"/>
                        <a:gd name="connsiteY11" fmla="*/ 397 h 6031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016390" h="603120">
                          <a:moveTo>
                            <a:pt x="571338" y="397"/>
                          </a:moveTo>
                          <a:cubicBezTo>
                            <a:pt x="672937" y="-4836"/>
                            <a:pt x="789654" y="41640"/>
                            <a:pt x="882202" y="134189"/>
                          </a:cubicBezTo>
                          <a:cubicBezTo>
                            <a:pt x="1030279" y="282266"/>
                            <a:pt x="1060412" y="492214"/>
                            <a:pt x="949507" y="603119"/>
                          </a:cubicBezTo>
                          <a:cubicBezTo>
                            <a:pt x="842645" y="446053"/>
                            <a:pt x="712243" y="303101"/>
                            <a:pt x="565372" y="181331"/>
                          </a:cubicBezTo>
                          <a:lnTo>
                            <a:pt x="508196" y="138310"/>
                          </a:lnTo>
                          <a:lnTo>
                            <a:pt x="451020" y="181332"/>
                          </a:lnTo>
                          <a:cubicBezTo>
                            <a:pt x="304148" y="303102"/>
                            <a:pt x="173746" y="446054"/>
                            <a:pt x="66884" y="603120"/>
                          </a:cubicBezTo>
                          <a:cubicBezTo>
                            <a:pt x="-44022" y="492215"/>
                            <a:pt x="-13888" y="282267"/>
                            <a:pt x="134189" y="134190"/>
                          </a:cubicBezTo>
                          <a:cubicBezTo>
                            <a:pt x="226737" y="41641"/>
                            <a:pt x="343454" y="-4835"/>
                            <a:pt x="445054" y="398"/>
                          </a:cubicBezTo>
                          <a:lnTo>
                            <a:pt x="504083" y="13275"/>
                          </a:lnTo>
                          <a:lnTo>
                            <a:pt x="512507" y="9788"/>
                          </a:lnTo>
                          <a:cubicBezTo>
                            <a:pt x="531303" y="4559"/>
                            <a:pt x="551018" y="1444"/>
                            <a:pt x="571338" y="397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72" name="月 671">
                    <a:extLst>
                      <a:ext uri="{FF2B5EF4-FFF2-40B4-BE49-F238E27FC236}">
                        <a16:creationId xmlns:a16="http://schemas.microsoft.com/office/drawing/2014/main" id="{A8E83600-E829-4531-8B13-950F8ADF91B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846017" y="1171192"/>
                    <a:ext cx="78791" cy="374502"/>
                  </a:xfrm>
                  <a:prstGeom prst="moon">
                    <a:avLst>
                      <a:gd name="adj" fmla="val 3862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3" name="月 672">
                    <a:extLst>
                      <a:ext uri="{FF2B5EF4-FFF2-40B4-BE49-F238E27FC236}">
                        <a16:creationId xmlns:a16="http://schemas.microsoft.com/office/drawing/2014/main" id="{1743D34A-5ED6-41F9-923A-989BCBE7D3B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7883449" y="1171191"/>
                    <a:ext cx="78791" cy="374502"/>
                  </a:xfrm>
                  <a:prstGeom prst="moon">
                    <a:avLst>
                      <a:gd name="adj" fmla="val 3862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4" name="フリーフォーム: 図形 673">
                    <a:extLst>
                      <a:ext uri="{FF2B5EF4-FFF2-40B4-BE49-F238E27FC236}">
                        <a16:creationId xmlns:a16="http://schemas.microsoft.com/office/drawing/2014/main" id="{B5926EE8-D07C-4532-A3A8-B3692B785C8B}"/>
                      </a:ext>
                    </a:extLst>
                  </p:cNvPr>
                  <p:cNvSpPr/>
                  <p:nvPr/>
                </p:nvSpPr>
                <p:spPr>
                  <a:xfrm>
                    <a:off x="7409770" y="1033708"/>
                    <a:ext cx="1088912" cy="635890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28" name="四角形: 上の 2 つの角を丸める 358">
                  <a:extLst>
                    <a:ext uri="{FF2B5EF4-FFF2-40B4-BE49-F238E27FC236}">
                      <a16:creationId xmlns:a16="http://schemas.microsoft.com/office/drawing/2014/main" id="{37816A8D-038B-4940-8165-E094831299B6}"/>
                    </a:ext>
                  </a:extLst>
                </p:cNvPr>
                <p:cNvSpPr/>
                <p:nvPr/>
              </p:nvSpPr>
              <p:spPr>
                <a:xfrm rot="2015421">
                  <a:off x="7250795" y="2583772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9" name="四角形: 上の 2 つの角を丸める 358">
                  <a:extLst>
                    <a:ext uri="{FF2B5EF4-FFF2-40B4-BE49-F238E27FC236}">
                      <a16:creationId xmlns:a16="http://schemas.microsoft.com/office/drawing/2014/main" id="{F279EB7E-D503-4840-9DF0-F654AA3F5B6C}"/>
                    </a:ext>
                  </a:extLst>
                </p:cNvPr>
                <p:cNvSpPr/>
                <p:nvPr/>
              </p:nvSpPr>
              <p:spPr>
                <a:xfrm rot="19584579" flipH="1">
                  <a:off x="8402850" y="2583770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0" name="四角形: 上の 2 つの角を丸める 503">
                  <a:extLst>
                    <a:ext uri="{FF2B5EF4-FFF2-40B4-BE49-F238E27FC236}">
                      <a16:creationId xmlns:a16="http://schemas.microsoft.com/office/drawing/2014/main" id="{D0531DAA-C656-40E7-AE6A-F0A41FF9E758}"/>
                    </a:ext>
                  </a:extLst>
                </p:cNvPr>
                <p:cNvSpPr/>
                <p:nvPr/>
              </p:nvSpPr>
              <p:spPr>
                <a:xfrm rot="7022295">
                  <a:off x="8368907" y="2860865"/>
                  <a:ext cx="273640" cy="577179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0" fmla="*/ 150102 w 252711"/>
                    <a:gd name="connsiteY0" fmla="*/ 0 h 526156"/>
                    <a:gd name="connsiteX1" fmla="*/ 150102 w 252711"/>
                    <a:gd name="connsiteY1" fmla="*/ 0 h 526156"/>
                    <a:gd name="connsiteX2" fmla="*/ 252711 w 252711"/>
                    <a:gd name="connsiteY2" fmla="*/ 102609 h 526156"/>
                    <a:gd name="connsiteX3" fmla="*/ 252711 w 252711"/>
                    <a:gd name="connsiteY3" fmla="*/ 479843 h 526156"/>
                    <a:gd name="connsiteX4" fmla="*/ 252711 w 252711"/>
                    <a:gd name="connsiteY4" fmla="*/ 479843 h 526156"/>
                    <a:gd name="connsiteX5" fmla="*/ 47493 w 252711"/>
                    <a:gd name="connsiteY5" fmla="*/ 479843 h 526156"/>
                    <a:gd name="connsiteX6" fmla="*/ 0 w 252711"/>
                    <a:gd name="connsiteY6" fmla="*/ 526156 h 526156"/>
                    <a:gd name="connsiteX7" fmla="*/ 47493 w 252711"/>
                    <a:gd name="connsiteY7" fmla="*/ 102609 h 526156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102609 h 479843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05218 w 205218"/>
                    <a:gd name="connsiteY4" fmla="*/ 479843 h 537468"/>
                    <a:gd name="connsiteX5" fmla="*/ 2430 w 205218"/>
                    <a:gd name="connsiteY5" fmla="*/ 537468 h 537468"/>
                    <a:gd name="connsiteX6" fmla="*/ 0 w 205218"/>
                    <a:gd name="connsiteY6" fmla="*/ 102609 h 537468"/>
                    <a:gd name="connsiteX0" fmla="*/ 102609 w 205218"/>
                    <a:gd name="connsiteY0" fmla="*/ 0 h 543386"/>
                    <a:gd name="connsiteX1" fmla="*/ 102609 w 205218"/>
                    <a:gd name="connsiteY1" fmla="*/ 0 h 543386"/>
                    <a:gd name="connsiteX2" fmla="*/ 205218 w 205218"/>
                    <a:gd name="connsiteY2" fmla="*/ 102609 h 543386"/>
                    <a:gd name="connsiteX3" fmla="*/ 205218 w 205218"/>
                    <a:gd name="connsiteY3" fmla="*/ 479843 h 543386"/>
                    <a:gd name="connsiteX4" fmla="*/ 200858 w 205218"/>
                    <a:gd name="connsiteY4" fmla="*/ 543386 h 543386"/>
                    <a:gd name="connsiteX5" fmla="*/ 2430 w 205218"/>
                    <a:gd name="connsiteY5" fmla="*/ 537468 h 543386"/>
                    <a:gd name="connsiteX6" fmla="*/ 0 w 205218"/>
                    <a:gd name="connsiteY6" fmla="*/ 102609 h 543386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430 w 205218"/>
                    <a:gd name="connsiteY4" fmla="*/ 537468 h 537468"/>
                    <a:gd name="connsiteX5" fmla="*/ 0 w 205218"/>
                    <a:gd name="connsiteY5" fmla="*/ 102609 h 537468"/>
                    <a:gd name="connsiteX0" fmla="*/ 102609 w 224127"/>
                    <a:gd name="connsiteY0" fmla="*/ 0 h 537468"/>
                    <a:gd name="connsiteX1" fmla="*/ 102609 w 224127"/>
                    <a:gd name="connsiteY1" fmla="*/ 0 h 537468"/>
                    <a:gd name="connsiteX2" fmla="*/ 205218 w 224127"/>
                    <a:gd name="connsiteY2" fmla="*/ 102609 h 537468"/>
                    <a:gd name="connsiteX3" fmla="*/ 224127 w 224127"/>
                    <a:gd name="connsiteY3" fmla="*/ 521699 h 537468"/>
                    <a:gd name="connsiteX4" fmla="*/ 2430 w 224127"/>
                    <a:gd name="connsiteY4" fmla="*/ 537468 h 537468"/>
                    <a:gd name="connsiteX5" fmla="*/ 0 w 224127"/>
                    <a:gd name="connsiteY5" fmla="*/ 102609 h 537468"/>
                    <a:gd name="connsiteX0" fmla="*/ 102609 w 224127"/>
                    <a:gd name="connsiteY0" fmla="*/ 0 h 529524"/>
                    <a:gd name="connsiteX1" fmla="*/ 102609 w 224127"/>
                    <a:gd name="connsiteY1" fmla="*/ 0 h 529524"/>
                    <a:gd name="connsiteX2" fmla="*/ 205218 w 224127"/>
                    <a:gd name="connsiteY2" fmla="*/ 102609 h 529524"/>
                    <a:gd name="connsiteX3" fmla="*/ 224127 w 224127"/>
                    <a:gd name="connsiteY3" fmla="*/ 521699 h 529524"/>
                    <a:gd name="connsiteX4" fmla="*/ 17997 w 224127"/>
                    <a:gd name="connsiteY4" fmla="*/ 529524 h 529524"/>
                    <a:gd name="connsiteX5" fmla="*/ 0 w 224127"/>
                    <a:gd name="connsiteY5" fmla="*/ 102609 h 529524"/>
                    <a:gd name="connsiteX0" fmla="*/ 102609 w 238700"/>
                    <a:gd name="connsiteY0" fmla="*/ 0 h 529524"/>
                    <a:gd name="connsiteX1" fmla="*/ 102609 w 238700"/>
                    <a:gd name="connsiteY1" fmla="*/ 0 h 529524"/>
                    <a:gd name="connsiteX2" fmla="*/ 205218 w 238700"/>
                    <a:gd name="connsiteY2" fmla="*/ 102609 h 529524"/>
                    <a:gd name="connsiteX3" fmla="*/ 238700 w 238700"/>
                    <a:gd name="connsiteY3" fmla="*/ 511808 h 529524"/>
                    <a:gd name="connsiteX4" fmla="*/ 17997 w 238700"/>
                    <a:gd name="connsiteY4" fmla="*/ 529524 h 529524"/>
                    <a:gd name="connsiteX5" fmla="*/ 0 w 238700"/>
                    <a:gd name="connsiteY5" fmla="*/ 102609 h 529524"/>
                    <a:gd name="connsiteX0" fmla="*/ 114955 w 251046"/>
                    <a:gd name="connsiteY0" fmla="*/ 0 h 529524"/>
                    <a:gd name="connsiteX1" fmla="*/ 114955 w 251046"/>
                    <a:gd name="connsiteY1" fmla="*/ 0 h 529524"/>
                    <a:gd name="connsiteX2" fmla="*/ 217564 w 251046"/>
                    <a:gd name="connsiteY2" fmla="*/ 102609 h 529524"/>
                    <a:gd name="connsiteX3" fmla="*/ 251046 w 251046"/>
                    <a:gd name="connsiteY3" fmla="*/ 511808 h 529524"/>
                    <a:gd name="connsiteX4" fmla="*/ 30343 w 251046"/>
                    <a:gd name="connsiteY4" fmla="*/ 529524 h 529524"/>
                    <a:gd name="connsiteX5" fmla="*/ 0 w 251046"/>
                    <a:gd name="connsiteY5" fmla="*/ 145700 h 52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1046" h="529524">
                      <a:moveTo>
                        <a:pt x="114955" y="0"/>
                      </a:moveTo>
                      <a:lnTo>
                        <a:pt x="114955" y="0"/>
                      </a:lnTo>
                      <a:cubicBezTo>
                        <a:pt x="171624" y="0"/>
                        <a:pt x="217564" y="45940"/>
                        <a:pt x="217564" y="102609"/>
                      </a:cubicBezTo>
                      <a:lnTo>
                        <a:pt x="251046" y="511808"/>
                      </a:lnTo>
                      <a:lnTo>
                        <a:pt x="30343" y="529524"/>
                      </a:lnTo>
                      <a:lnTo>
                        <a:pt x="0" y="145700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31" name="グループ化 630">
                  <a:extLst>
                    <a:ext uri="{FF2B5EF4-FFF2-40B4-BE49-F238E27FC236}">
                      <a16:creationId xmlns:a16="http://schemas.microsoft.com/office/drawing/2014/main" id="{EED43223-C989-4577-BB77-E66E53523700}"/>
                    </a:ext>
                  </a:extLst>
                </p:cNvPr>
                <p:cNvGrpSpPr/>
                <p:nvPr/>
              </p:nvGrpSpPr>
              <p:grpSpPr>
                <a:xfrm rot="381864">
                  <a:off x="7818635" y="2867716"/>
                  <a:ext cx="470223" cy="238584"/>
                  <a:chOff x="512012" y="2770464"/>
                  <a:chExt cx="893777" cy="408306"/>
                </a:xfrm>
              </p:grpSpPr>
              <p:sp>
                <p:nvSpPr>
                  <p:cNvPr id="644" name="四角形: 角を丸くする 643">
                    <a:extLst>
                      <a:ext uri="{FF2B5EF4-FFF2-40B4-BE49-F238E27FC236}">
                        <a16:creationId xmlns:a16="http://schemas.microsoft.com/office/drawing/2014/main" id="{CD18BEEC-425D-4E38-A9EE-409C156F0C29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45" name="グループ化 644">
                    <a:extLst>
                      <a:ext uri="{FF2B5EF4-FFF2-40B4-BE49-F238E27FC236}">
                        <a16:creationId xmlns:a16="http://schemas.microsoft.com/office/drawing/2014/main" id="{0E54E112-17F1-4612-9BF5-BDAA878A107C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659" name="四角形: 角を丸くする 506">
                      <a:extLst>
                        <a:ext uri="{FF2B5EF4-FFF2-40B4-BE49-F238E27FC236}">
                          <a16:creationId xmlns:a16="http://schemas.microsoft.com/office/drawing/2014/main" id="{AF72439B-3911-452D-AE11-BF33DB3D5EDF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60" name="四角形: 角を丸くする 455">
                      <a:extLst>
                        <a:ext uri="{FF2B5EF4-FFF2-40B4-BE49-F238E27FC236}">
                          <a16:creationId xmlns:a16="http://schemas.microsoft.com/office/drawing/2014/main" id="{D5917F7A-07C2-482E-B322-40F7DAB054FF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46" name="グループ化 645">
                    <a:extLst>
                      <a:ext uri="{FF2B5EF4-FFF2-40B4-BE49-F238E27FC236}">
                        <a16:creationId xmlns:a16="http://schemas.microsoft.com/office/drawing/2014/main" id="{02F2368E-D6FA-4F27-92AD-A1DD895628E8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654" name="四角形: 角を丸くする 506">
                      <a:extLst>
                        <a:ext uri="{FF2B5EF4-FFF2-40B4-BE49-F238E27FC236}">
                          <a16:creationId xmlns:a16="http://schemas.microsoft.com/office/drawing/2014/main" id="{CB8F3B1E-727D-4B70-AF0B-8B04621D79EA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8" name="四角形: 角を丸くする 455">
                      <a:extLst>
                        <a:ext uri="{FF2B5EF4-FFF2-40B4-BE49-F238E27FC236}">
                          <a16:creationId xmlns:a16="http://schemas.microsoft.com/office/drawing/2014/main" id="{BBF0CC18-A515-429B-9A3A-BD80F88D5CAC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47" name="グループ化 646">
                    <a:extLst>
                      <a:ext uri="{FF2B5EF4-FFF2-40B4-BE49-F238E27FC236}">
                        <a16:creationId xmlns:a16="http://schemas.microsoft.com/office/drawing/2014/main" id="{A55D10CB-0858-4B40-A896-6A74753D1282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652" name="四角形: 角を丸くする 506">
                      <a:extLst>
                        <a:ext uri="{FF2B5EF4-FFF2-40B4-BE49-F238E27FC236}">
                          <a16:creationId xmlns:a16="http://schemas.microsoft.com/office/drawing/2014/main" id="{FED04161-AF6C-4B3B-B5C9-250E62073257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3" name="四角形: 角を丸くする 455">
                      <a:extLst>
                        <a:ext uri="{FF2B5EF4-FFF2-40B4-BE49-F238E27FC236}">
                          <a16:creationId xmlns:a16="http://schemas.microsoft.com/office/drawing/2014/main" id="{F92310F0-A871-455C-AACD-2A4984804231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48" name="グループ化 647">
                    <a:extLst>
                      <a:ext uri="{FF2B5EF4-FFF2-40B4-BE49-F238E27FC236}">
                        <a16:creationId xmlns:a16="http://schemas.microsoft.com/office/drawing/2014/main" id="{4EFEDA7D-BC99-4D0B-B539-7E477D9E1778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650" name="四角形: 角を丸くする 506">
                      <a:extLst>
                        <a:ext uri="{FF2B5EF4-FFF2-40B4-BE49-F238E27FC236}">
                          <a16:creationId xmlns:a16="http://schemas.microsoft.com/office/drawing/2014/main" id="{66B441B3-FEFA-4899-81EC-BE2237145E97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1" name="四角形: 角を丸くする 455">
                      <a:extLst>
                        <a:ext uri="{FF2B5EF4-FFF2-40B4-BE49-F238E27FC236}">
                          <a16:creationId xmlns:a16="http://schemas.microsoft.com/office/drawing/2014/main" id="{BA155AB8-C174-4139-ABD3-9E8C150803DB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49" name="楕円 648">
                    <a:extLst>
                      <a:ext uri="{FF2B5EF4-FFF2-40B4-BE49-F238E27FC236}">
                        <a16:creationId xmlns:a16="http://schemas.microsoft.com/office/drawing/2014/main" id="{23735B19-712D-4A84-8905-E0A7AC074BA3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32" name="グループ化 631">
                  <a:extLst>
                    <a:ext uri="{FF2B5EF4-FFF2-40B4-BE49-F238E27FC236}">
                      <a16:creationId xmlns:a16="http://schemas.microsoft.com/office/drawing/2014/main" id="{1BED81B2-99F4-48D9-BA78-CABEB9D37F60}"/>
                    </a:ext>
                  </a:extLst>
                </p:cNvPr>
                <p:cNvGrpSpPr/>
                <p:nvPr/>
              </p:nvGrpSpPr>
              <p:grpSpPr>
                <a:xfrm rot="19365346">
                  <a:off x="7889134" y="2631466"/>
                  <a:ext cx="224916" cy="410237"/>
                  <a:chOff x="3161486" y="3471945"/>
                  <a:chExt cx="513532" cy="826769"/>
                </a:xfrm>
              </p:grpSpPr>
              <p:sp>
                <p:nvSpPr>
                  <p:cNvPr id="640" name="四角形: 角を丸くする 639">
                    <a:extLst>
                      <a:ext uri="{FF2B5EF4-FFF2-40B4-BE49-F238E27FC236}">
                        <a16:creationId xmlns:a16="http://schemas.microsoft.com/office/drawing/2014/main" id="{A1C28E14-D3E5-47CB-B180-718BD0460D5D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1" name="四角形: 角を丸くする 640">
                    <a:extLst>
                      <a:ext uri="{FF2B5EF4-FFF2-40B4-BE49-F238E27FC236}">
                        <a16:creationId xmlns:a16="http://schemas.microsoft.com/office/drawing/2014/main" id="{740CC79B-B29F-4B23-8120-8EE79BE65B35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2" name="四角形: 角を丸くする 641">
                    <a:extLst>
                      <a:ext uri="{FF2B5EF4-FFF2-40B4-BE49-F238E27FC236}">
                        <a16:creationId xmlns:a16="http://schemas.microsoft.com/office/drawing/2014/main" id="{DA51BDBE-F646-4124-981A-E5BCBD893D5F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3" name="四角形: 角を丸くする 642">
                    <a:extLst>
                      <a:ext uri="{FF2B5EF4-FFF2-40B4-BE49-F238E27FC236}">
                        <a16:creationId xmlns:a16="http://schemas.microsoft.com/office/drawing/2014/main" id="{A81AB520-ADF5-44C5-BC7D-DE16EAD540A1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33" name="四角形: 角を丸くする 455">
                  <a:extLst>
                    <a:ext uri="{FF2B5EF4-FFF2-40B4-BE49-F238E27FC236}">
                      <a16:creationId xmlns:a16="http://schemas.microsoft.com/office/drawing/2014/main" id="{6A1FB649-20B7-473B-9551-1A1110C04BF9}"/>
                    </a:ext>
                  </a:extLst>
                </p:cNvPr>
                <p:cNvSpPr/>
                <p:nvPr/>
              </p:nvSpPr>
              <p:spPr>
                <a:xfrm rot="2260007">
                  <a:off x="7985186" y="3000141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4" name="四角形: 角を丸くする 455">
                  <a:extLst>
                    <a:ext uri="{FF2B5EF4-FFF2-40B4-BE49-F238E27FC236}">
                      <a16:creationId xmlns:a16="http://schemas.microsoft.com/office/drawing/2014/main" id="{EBC61746-46A3-47D0-9413-4B7E77AF754B}"/>
                    </a:ext>
                  </a:extLst>
                </p:cNvPr>
                <p:cNvSpPr/>
                <p:nvPr/>
              </p:nvSpPr>
              <p:spPr>
                <a:xfrm rot="4204350">
                  <a:off x="7954038" y="2943040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5" name="四角形: 上の 2 つの角を丸める 529">
                  <a:extLst>
                    <a:ext uri="{FF2B5EF4-FFF2-40B4-BE49-F238E27FC236}">
                      <a16:creationId xmlns:a16="http://schemas.microsoft.com/office/drawing/2014/main" id="{AFD9B30D-12FE-4C89-BE2C-9AB836180847}"/>
                    </a:ext>
                  </a:extLst>
                </p:cNvPr>
                <p:cNvSpPr/>
                <p:nvPr/>
              </p:nvSpPr>
              <p:spPr>
                <a:xfrm rot="14211595">
                  <a:off x="7210172" y="2864467"/>
                  <a:ext cx="254536" cy="533640"/>
                </a:xfrm>
                <a:custGeom>
                  <a:avLst/>
                  <a:gdLst>
                    <a:gd name="connsiteX0" fmla="*/ 100259 w 200517"/>
                    <a:gd name="connsiteY0" fmla="*/ 0 h 399430"/>
                    <a:gd name="connsiteX1" fmla="*/ 100259 w 200517"/>
                    <a:gd name="connsiteY1" fmla="*/ 0 h 399430"/>
                    <a:gd name="connsiteX2" fmla="*/ 200518 w 200517"/>
                    <a:gd name="connsiteY2" fmla="*/ 100259 h 399430"/>
                    <a:gd name="connsiteX3" fmla="*/ 200517 w 200517"/>
                    <a:gd name="connsiteY3" fmla="*/ 399430 h 399430"/>
                    <a:gd name="connsiteX4" fmla="*/ 200517 w 200517"/>
                    <a:gd name="connsiteY4" fmla="*/ 399430 h 399430"/>
                    <a:gd name="connsiteX5" fmla="*/ 0 w 200517"/>
                    <a:gd name="connsiteY5" fmla="*/ 399430 h 399430"/>
                    <a:gd name="connsiteX6" fmla="*/ 0 w 200517"/>
                    <a:gd name="connsiteY6" fmla="*/ 399430 h 399430"/>
                    <a:gd name="connsiteX7" fmla="*/ 0 w 200517"/>
                    <a:gd name="connsiteY7" fmla="*/ 100259 h 399430"/>
                    <a:gd name="connsiteX8" fmla="*/ 100259 w 200517"/>
                    <a:gd name="connsiteY8" fmla="*/ 0 h 399430"/>
                    <a:gd name="connsiteX0" fmla="*/ 100259 w 298483"/>
                    <a:gd name="connsiteY0" fmla="*/ 50416 h 449846"/>
                    <a:gd name="connsiteX1" fmla="*/ 100259 w 298483"/>
                    <a:gd name="connsiteY1" fmla="*/ 50416 h 449846"/>
                    <a:gd name="connsiteX2" fmla="*/ 296552 w 298483"/>
                    <a:gd name="connsiteY2" fmla="*/ 2544 h 449846"/>
                    <a:gd name="connsiteX3" fmla="*/ 200518 w 298483"/>
                    <a:gd name="connsiteY3" fmla="*/ 150675 h 449846"/>
                    <a:gd name="connsiteX4" fmla="*/ 200517 w 298483"/>
                    <a:gd name="connsiteY4" fmla="*/ 449846 h 449846"/>
                    <a:gd name="connsiteX5" fmla="*/ 200517 w 298483"/>
                    <a:gd name="connsiteY5" fmla="*/ 449846 h 449846"/>
                    <a:gd name="connsiteX6" fmla="*/ 0 w 298483"/>
                    <a:gd name="connsiteY6" fmla="*/ 449846 h 449846"/>
                    <a:gd name="connsiteX7" fmla="*/ 0 w 298483"/>
                    <a:gd name="connsiteY7" fmla="*/ 449846 h 449846"/>
                    <a:gd name="connsiteX8" fmla="*/ 0 w 298483"/>
                    <a:gd name="connsiteY8" fmla="*/ 150675 h 449846"/>
                    <a:gd name="connsiteX9" fmla="*/ 100259 w 298483"/>
                    <a:gd name="connsiteY9" fmla="*/ 50416 h 449846"/>
                    <a:gd name="connsiteX0" fmla="*/ 296552 w 387992"/>
                    <a:gd name="connsiteY0" fmla="*/ 0 h 447302"/>
                    <a:gd name="connsiteX1" fmla="*/ 200518 w 387992"/>
                    <a:gd name="connsiteY1" fmla="*/ 148131 h 447302"/>
                    <a:gd name="connsiteX2" fmla="*/ 200517 w 387992"/>
                    <a:gd name="connsiteY2" fmla="*/ 447302 h 447302"/>
                    <a:gd name="connsiteX3" fmla="*/ 200517 w 387992"/>
                    <a:gd name="connsiteY3" fmla="*/ 447302 h 447302"/>
                    <a:gd name="connsiteX4" fmla="*/ 0 w 387992"/>
                    <a:gd name="connsiteY4" fmla="*/ 447302 h 447302"/>
                    <a:gd name="connsiteX5" fmla="*/ 0 w 387992"/>
                    <a:gd name="connsiteY5" fmla="*/ 447302 h 447302"/>
                    <a:gd name="connsiteX6" fmla="*/ 0 w 387992"/>
                    <a:gd name="connsiteY6" fmla="*/ 148131 h 447302"/>
                    <a:gd name="connsiteX7" fmla="*/ 100259 w 387992"/>
                    <a:gd name="connsiteY7" fmla="*/ 47872 h 447302"/>
                    <a:gd name="connsiteX8" fmla="*/ 100259 w 387992"/>
                    <a:gd name="connsiteY8" fmla="*/ 47872 h 447302"/>
                    <a:gd name="connsiteX9" fmla="*/ 387992 w 387992"/>
                    <a:gd name="connsiteY9" fmla="*/ 91440 h 447302"/>
                    <a:gd name="connsiteX0" fmla="*/ 296552 w 298483"/>
                    <a:gd name="connsiteY0" fmla="*/ 0 h 447302"/>
                    <a:gd name="connsiteX1" fmla="*/ 200518 w 298483"/>
                    <a:gd name="connsiteY1" fmla="*/ 148131 h 447302"/>
                    <a:gd name="connsiteX2" fmla="*/ 200517 w 298483"/>
                    <a:gd name="connsiteY2" fmla="*/ 447302 h 447302"/>
                    <a:gd name="connsiteX3" fmla="*/ 200517 w 298483"/>
                    <a:gd name="connsiteY3" fmla="*/ 447302 h 447302"/>
                    <a:gd name="connsiteX4" fmla="*/ 0 w 298483"/>
                    <a:gd name="connsiteY4" fmla="*/ 447302 h 447302"/>
                    <a:gd name="connsiteX5" fmla="*/ 0 w 298483"/>
                    <a:gd name="connsiteY5" fmla="*/ 447302 h 447302"/>
                    <a:gd name="connsiteX6" fmla="*/ 0 w 298483"/>
                    <a:gd name="connsiteY6" fmla="*/ 148131 h 447302"/>
                    <a:gd name="connsiteX7" fmla="*/ 100259 w 298483"/>
                    <a:gd name="connsiteY7" fmla="*/ 47872 h 447302"/>
                    <a:gd name="connsiteX8" fmla="*/ 100259 w 298483"/>
                    <a:gd name="connsiteY8" fmla="*/ 47872 h 447302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4554"/>
                    <a:gd name="connsiteY0" fmla="*/ 100259 h 438268"/>
                    <a:gd name="connsiteX1" fmla="*/ 200517 w 204554"/>
                    <a:gd name="connsiteY1" fmla="*/ 399430 h 438268"/>
                    <a:gd name="connsiteX2" fmla="*/ 204554 w 204554"/>
                    <a:gd name="connsiteY2" fmla="*/ 438268 h 438268"/>
                    <a:gd name="connsiteX3" fmla="*/ 0 w 204554"/>
                    <a:gd name="connsiteY3" fmla="*/ 399430 h 438268"/>
                    <a:gd name="connsiteX4" fmla="*/ 0 w 204554"/>
                    <a:gd name="connsiteY4" fmla="*/ 399430 h 438268"/>
                    <a:gd name="connsiteX5" fmla="*/ 0 w 204554"/>
                    <a:gd name="connsiteY5" fmla="*/ 100259 h 438268"/>
                    <a:gd name="connsiteX6" fmla="*/ 100259 w 204554"/>
                    <a:gd name="connsiteY6" fmla="*/ 0 h 438268"/>
                    <a:gd name="connsiteX7" fmla="*/ 100259 w 204554"/>
                    <a:gd name="connsiteY7" fmla="*/ 0 h 438268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0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100259 h 399430"/>
                    <a:gd name="connsiteX5" fmla="*/ 100259 w 200518"/>
                    <a:gd name="connsiteY5" fmla="*/ 0 h 399430"/>
                    <a:gd name="connsiteX6" fmla="*/ 100259 w 200518"/>
                    <a:gd name="connsiteY6" fmla="*/ 0 h 399430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399430 h 455205"/>
                    <a:gd name="connsiteX4" fmla="*/ 0 w 200518"/>
                    <a:gd name="connsiteY4" fmla="*/ 100259 h 455205"/>
                    <a:gd name="connsiteX5" fmla="*/ 100259 w 200518"/>
                    <a:gd name="connsiteY5" fmla="*/ 0 h 455205"/>
                    <a:gd name="connsiteX6" fmla="*/ 100259 w 200518"/>
                    <a:gd name="connsiteY6" fmla="*/ 0 h 455205"/>
                    <a:gd name="connsiteX0" fmla="*/ 208016 w 208016"/>
                    <a:gd name="connsiteY0" fmla="*/ 100259 h 455205"/>
                    <a:gd name="connsiteX1" fmla="*/ 207986 w 208016"/>
                    <a:gd name="connsiteY1" fmla="*/ 455205 h 455205"/>
                    <a:gd name="connsiteX2" fmla="*/ 7498 w 208016"/>
                    <a:gd name="connsiteY2" fmla="*/ 399430 h 455205"/>
                    <a:gd name="connsiteX3" fmla="*/ 0 w 208016"/>
                    <a:gd name="connsiteY3" fmla="*/ 436118 h 455205"/>
                    <a:gd name="connsiteX4" fmla="*/ 7498 w 208016"/>
                    <a:gd name="connsiteY4" fmla="*/ 100259 h 455205"/>
                    <a:gd name="connsiteX5" fmla="*/ 107757 w 208016"/>
                    <a:gd name="connsiteY5" fmla="*/ 0 h 455205"/>
                    <a:gd name="connsiteX6" fmla="*/ 107757 w 208016"/>
                    <a:gd name="connsiteY6" fmla="*/ 0 h 455205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100259 h 455205"/>
                    <a:gd name="connsiteX4" fmla="*/ 100259 w 200518"/>
                    <a:gd name="connsiteY4" fmla="*/ 0 h 455205"/>
                    <a:gd name="connsiteX5" fmla="*/ 100259 w 200518"/>
                    <a:gd name="connsiteY5" fmla="*/ 0 h 455205"/>
                    <a:gd name="connsiteX0" fmla="*/ 214623 w 214623"/>
                    <a:gd name="connsiteY0" fmla="*/ 100259 h 455205"/>
                    <a:gd name="connsiteX1" fmla="*/ 214593 w 214623"/>
                    <a:gd name="connsiteY1" fmla="*/ 455205 h 455205"/>
                    <a:gd name="connsiteX2" fmla="*/ 0 w 214623"/>
                    <a:gd name="connsiteY2" fmla="*/ 441811 h 455205"/>
                    <a:gd name="connsiteX3" fmla="*/ 14105 w 214623"/>
                    <a:gd name="connsiteY3" fmla="*/ 100259 h 455205"/>
                    <a:gd name="connsiteX4" fmla="*/ 114364 w 214623"/>
                    <a:gd name="connsiteY4" fmla="*/ 0 h 455205"/>
                    <a:gd name="connsiteX5" fmla="*/ 114364 w 214623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3520" h="455205">
                      <a:moveTo>
                        <a:pt x="233520" y="169950"/>
                      </a:moveTo>
                      <a:lnTo>
                        <a:pt x="214593" y="455205"/>
                      </a:lnTo>
                      <a:lnTo>
                        <a:pt x="0" y="441811"/>
                      </a:lnTo>
                      <a:lnTo>
                        <a:pt x="14105" y="100259"/>
                      </a:lnTo>
                      <a:cubicBezTo>
                        <a:pt x="14105" y="44887"/>
                        <a:pt x="58992" y="0"/>
                        <a:pt x="114364" y="0"/>
                      </a:cubicBezTo>
                      <a:lnTo>
                        <a:pt x="114364" y="0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36" name="グループ化 635">
                  <a:extLst>
                    <a:ext uri="{FF2B5EF4-FFF2-40B4-BE49-F238E27FC236}">
                      <a16:creationId xmlns:a16="http://schemas.microsoft.com/office/drawing/2014/main" id="{AF6106F0-735A-4F1F-9269-2B1C35F3F5F5}"/>
                    </a:ext>
                  </a:extLst>
                </p:cNvPr>
                <p:cNvGrpSpPr/>
                <p:nvPr/>
              </p:nvGrpSpPr>
              <p:grpSpPr>
                <a:xfrm rot="253437">
                  <a:off x="7334399" y="2626875"/>
                  <a:ext cx="536347" cy="485664"/>
                  <a:chOff x="7284540" y="2638033"/>
                  <a:chExt cx="536347" cy="485664"/>
                </a:xfrm>
              </p:grpSpPr>
              <p:sp>
                <p:nvSpPr>
                  <p:cNvPr id="637" name="フリーフォーム: 図形 636">
                    <a:extLst>
                      <a:ext uri="{FF2B5EF4-FFF2-40B4-BE49-F238E27FC236}">
                        <a16:creationId xmlns:a16="http://schemas.microsoft.com/office/drawing/2014/main" id="{0554B45E-C96A-4320-A0E0-F8CEEB347814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623309" y="2770975"/>
                    <a:ext cx="303489" cy="37606"/>
                  </a:xfrm>
                  <a:custGeom>
                    <a:avLst/>
                    <a:gdLst>
                      <a:gd name="connsiteX0" fmla="*/ 50813 w 629558"/>
                      <a:gd name="connsiteY0" fmla="*/ 0 h 78009"/>
                      <a:gd name="connsiteX1" fmla="*/ 578745 w 629558"/>
                      <a:gd name="connsiteY1" fmla="*/ 0 h 78009"/>
                      <a:gd name="connsiteX2" fmla="*/ 629558 w 629558"/>
                      <a:gd name="connsiteY2" fmla="*/ 50813 h 78009"/>
                      <a:gd name="connsiteX3" fmla="*/ 629558 w 629558"/>
                      <a:gd name="connsiteY3" fmla="*/ 78009 h 78009"/>
                      <a:gd name="connsiteX4" fmla="*/ 0 w 629558"/>
                      <a:gd name="connsiteY4" fmla="*/ 78009 h 78009"/>
                      <a:gd name="connsiteX5" fmla="*/ 0 w 629558"/>
                      <a:gd name="connsiteY5" fmla="*/ 50813 h 78009"/>
                      <a:gd name="connsiteX6" fmla="*/ 50813 w 629558"/>
                      <a:gd name="connsiteY6" fmla="*/ 0 h 78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29558" h="78009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78009"/>
                        </a:lnTo>
                        <a:lnTo>
                          <a:pt x="0" y="78009"/>
                        </a:ln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8" name="フリーフォーム: 図形 637">
                    <a:extLst>
                      <a:ext uri="{FF2B5EF4-FFF2-40B4-BE49-F238E27FC236}">
                        <a16:creationId xmlns:a16="http://schemas.microsoft.com/office/drawing/2014/main" id="{A720ACC1-E799-4ED1-A869-D7FDFB6CDDE4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400969" y="2681285"/>
                    <a:ext cx="303489" cy="536347"/>
                  </a:xfrm>
                  <a:custGeom>
                    <a:avLst/>
                    <a:gdLst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207317 w 629558"/>
                      <a:gd name="connsiteY11" fmla="*/ 304874 h 1112600"/>
                      <a:gd name="connsiteX12" fmla="*/ 152437 w 629558"/>
                      <a:gd name="connsiteY12" fmla="*/ 304874 h 1112600"/>
                      <a:gd name="connsiteX13" fmla="*/ 0 w 629558"/>
                      <a:gd name="connsiteY13" fmla="*/ 152437 h 1112600"/>
                      <a:gd name="connsiteX14" fmla="*/ 0 w 629558"/>
                      <a:gd name="connsiteY14" fmla="*/ 50813 h 1112600"/>
                      <a:gd name="connsiteX15" fmla="*/ 50813 w 629558"/>
                      <a:gd name="connsiteY15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152437 w 629558"/>
                      <a:gd name="connsiteY11" fmla="*/ 304874 h 1112600"/>
                      <a:gd name="connsiteX12" fmla="*/ 0 w 629558"/>
                      <a:gd name="connsiteY12" fmla="*/ 152437 h 1112600"/>
                      <a:gd name="connsiteX13" fmla="*/ 0 w 629558"/>
                      <a:gd name="connsiteY13" fmla="*/ 50813 h 1112600"/>
                      <a:gd name="connsiteX14" fmla="*/ 50813 w 629558"/>
                      <a:gd name="connsiteY14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9534 w 629558"/>
                      <a:gd name="connsiteY5" fmla="*/ 322482 h 1112600"/>
                      <a:gd name="connsiteX6" fmla="*/ 429534 w 629558"/>
                      <a:gd name="connsiteY6" fmla="*/ 997845 h 1112600"/>
                      <a:gd name="connsiteX7" fmla="*/ 314779 w 629558"/>
                      <a:gd name="connsiteY7" fmla="*/ 1112600 h 1112600"/>
                      <a:gd name="connsiteX8" fmla="*/ 200024 w 629558"/>
                      <a:gd name="connsiteY8" fmla="*/ 997845 h 1112600"/>
                      <a:gd name="connsiteX9" fmla="*/ 200024 w 629558"/>
                      <a:gd name="connsiteY9" fmla="*/ 322482 h 1112600"/>
                      <a:gd name="connsiteX10" fmla="*/ 152437 w 629558"/>
                      <a:gd name="connsiteY10" fmla="*/ 304874 h 1112600"/>
                      <a:gd name="connsiteX11" fmla="*/ 0 w 629558"/>
                      <a:gd name="connsiteY11" fmla="*/ 152437 h 1112600"/>
                      <a:gd name="connsiteX12" fmla="*/ 0 w 629558"/>
                      <a:gd name="connsiteY12" fmla="*/ 50813 h 1112600"/>
                      <a:gd name="connsiteX13" fmla="*/ 50813 w 629558"/>
                      <a:gd name="connsiteY13" fmla="*/ 0 h 1112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29558" h="1112600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152437"/>
                        </a:lnTo>
                        <a:cubicBezTo>
                          <a:pt x="629558" y="236626"/>
                          <a:pt x="561310" y="304874"/>
                          <a:pt x="477121" y="304874"/>
                        </a:cubicBezTo>
                        <a:lnTo>
                          <a:pt x="429534" y="322482"/>
                        </a:lnTo>
                        <a:lnTo>
                          <a:pt x="429534" y="997845"/>
                        </a:lnTo>
                        <a:cubicBezTo>
                          <a:pt x="429534" y="1061222"/>
                          <a:pt x="378156" y="1112600"/>
                          <a:pt x="314779" y="1112600"/>
                        </a:cubicBezTo>
                        <a:cubicBezTo>
                          <a:pt x="251402" y="1112600"/>
                          <a:pt x="200024" y="1061222"/>
                          <a:pt x="200024" y="997845"/>
                        </a:cubicBezTo>
                        <a:lnTo>
                          <a:pt x="200024" y="322482"/>
                        </a:lnTo>
                        <a:lnTo>
                          <a:pt x="152437" y="304874"/>
                        </a:lnTo>
                        <a:cubicBezTo>
                          <a:pt x="68248" y="304874"/>
                          <a:pt x="0" y="236626"/>
                          <a:pt x="0" y="152437"/>
                        </a:cubicBez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9" name="フリーフォーム: 図形 638">
                    <a:extLst>
                      <a:ext uri="{FF2B5EF4-FFF2-40B4-BE49-F238E27FC236}">
                        <a16:creationId xmlns:a16="http://schemas.microsoft.com/office/drawing/2014/main" id="{6D4809D2-A2F0-41AB-8E2A-44DE859E146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7435216" y="2861887"/>
                    <a:ext cx="262880" cy="261810"/>
                  </a:xfrm>
                  <a:custGeom>
                    <a:avLst/>
                    <a:gdLst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372385 w 805317"/>
                      <a:gd name="connsiteY3" fmla="*/ 0 h 802037"/>
                      <a:gd name="connsiteX4" fmla="*/ 700786 w 805317"/>
                      <a:gd name="connsiteY4" fmla="*/ 0 h 802037"/>
                      <a:gd name="connsiteX5" fmla="*/ 805317 w 805317"/>
                      <a:gd name="connsiteY5" fmla="*/ 104531 h 802037"/>
                      <a:gd name="connsiteX6" fmla="*/ 805316 w 805317"/>
                      <a:gd name="connsiteY6" fmla="*/ 104531 h 802037"/>
                      <a:gd name="connsiteX7" fmla="*/ 741473 w 805317"/>
                      <a:gd name="connsiteY7" fmla="*/ 200847 h 802037"/>
                      <a:gd name="connsiteX8" fmla="*/ 730490 w 805317"/>
                      <a:gd name="connsiteY8" fmla="*/ 203065 h 802037"/>
                      <a:gd name="connsiteX9" fmla="*/ 738828 w 805317"/>
                      <a:gd name="connsiteY9" fmla="*/ 204748 h 802037"/>
                      <a:gd name="connsiteX10" fmla="*/ 802671 w 805317"/>
                      <a:gd name="connsiteY10" fmla="*/ 301065 h 802037"/>
                      <a:gd name="connsiteX11" fmla="*/ 802670 w 805317"/>
                      <a:gd name="connsiteY11" fmla="*/ 301064 h 802037"/>
                      <a:gd name="connsiteX12" fmla="*/ 738827 w 805317"/>
                      <a:gd name="connsiteY12" fmla="*/ 397381 h 802037"/>
                      <a:gd name="connsiteX13" fmla="*/ 718897 w 805317"/>
                      <a:gd name="connsiteY13" fmla="*/ 401404 h 802037"/>
                      <a:gd name="connsiteX14" fmla="*/ 729401 w 805317"/>
                      <a:gd name="connsiteY14" fmla="*/ 403525 h 802037"/>
                      <a:gd name="connsiteX15" fmla="*/ 793244 w 805317"/>
                      <a:gd name="connsiteY15" fmla="*/ 499842 h 802037"/>
                      <a:gd name="connsiteX16" fmla="*/ 793243 w 805317"/>
                      <a:gd name="connsiteY16" fmla="*/ 499841 h 802037"/>
                      <a:gd name="connsiteX17" fmla="*/ 729400 w 805317"/>
                      <a:gd name="connsiteY17" fmla="*/ 596158 h 802037"/>
                      <a:gd name="connsiteX18" fmla="*/ 711705 w 805317"/>
                      <a:gd name="connsiteY18" fmla="*/ 599730 h 802037"/>
                      <a:gd name="connsiteX19" fmla="*/ 716963 w 805317"/>
                      <a:gd name="connsiteY19" fmla="*/ 600792 h 802037"/>
                      <a:gd name="connsiteX20" fmla="*/ 780806 w 805317"/>
                      <a:gd name="connsiteY20" fmla="*/ 697108 h 802037"/>
                      <a:gd name="connsiteX21" fmla="*/ 780805 w 805317"/>
                      <a:gd name="connsiteY21" fmla="*/ 697108 h 802037"/>
                      <a:gd name="connsiteX22" fmla="*/ 676274 w 805317"/>
                      <a:gd name="connsiteY22" fmla="*/ 801639 h 802037"/>
                      <a:gd name="connsiteX23" fmla="*/ 410797 w 805317"/>
                      <a:gd name="connsiteY23" fmla="*/ 801638 h 802037"/>
                      <a:gd name="connsiteX24" fmla="*/ 406839 w 805317"/>
                      <a:gd name="connsiteY24" fmla="*/ 802037 h 802037"/>
                      <a:gd name="connsiteX25" fmla="*/ 298829 w 805317"/>
                      <a:gd name="connsiteY25" fmla="*/ 802037 h 802037"/>
                      <a:gd name="connsiteX26" fmla="*/ 0 w 805317"/>
                      <a:gd name="connsiteY26" fmla="*/ 503208 h 802037"/>
                      <a:gd name="connsiteX27" fmla="*/ 0 w 805317"/>
                      <a:gd name="connsiteY27" fmla="*/ 299923 h 802037"/>
                      <a:gd name="connsiteX28" fmla="*/ 182511 w 805317"/>
                      <a:gd name="connsiteY28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700786 w 805317"/>
                      <a:gd name="connsiteY3" fmla="*/ 0 h 802037"/>
                      <a:gd name="connsiteX4" fmla="*/ 805317 w 805317"/>
                      <a:gd name="connsiteY4" fmla="*/ 104531 h 802037"/>
                      <a:gd name="connsiteX5" fmla="*/ 805316 w 805317"/>
                      <a:gd name="connsiteY5" fmla="*/ 104531 h 802037"/>
                      <a:gd name="connsiteX6" fmla="*/ 741473 w 805317"/>
                      <a:gd name="connsiteY6" fmla="*/ 200847 h 802037"/>
                      <a:gd name="connsiteX7" fmla="*/ 730490 w 805317"/>
                      <a:gd name="connsiteY7" fmla="*/ 203065 h 802037"/>
                      <a:gd name="connsiteX8" fmla="*/ 738828 w 805317"/>
                      <a:gd name="connsiteY8" fmla="*/ 204748 h 802037"/>
                      <a:gd name="connsiteX9" fmla="*/ 802671 w 805317"/>
                      <a:gd name="connsiteY9" fmla="*/ 301065 h 802037"/>
                      <a:gd name="connsiteX10" fmla="*/ 802670 w 805317"/>
                      <a:gd name="connsiteY10" fmla="*/ 301064 h 802037"/>
                      <a:gd name="connsiteX11" fmla="*/ 738827 w 805317"/>
                      <a:gd name="connsiteY11" fmla="*/ 397381 h 802037"/>
                      <a:gd name="connsiteX12" fmla="*/ 718897 w 805317"/>
                      <a:gd name="connsiteY12" fmla="*/ 401404 h 802037"/>
                      <a:gd name="connsiteX13" fmla="*/ 729401 w 805317"/>
                      <a:gd name="connsiteY13" fmla="*/ 403525 h 802037"/>
                      <a:gd name="connsiteX14" fmla="*/ 793244 w 805317"/>
                      <a:gd name="connsiteY14" fmla="*/ 499842 h 802037"/>
                      <a:gd name="connsiteX15" fmla="*/ 793243 w 805317"/>
                      <a:gd name="connsiteY15" fmla="*/ 499841 h 802037"/>
                      <a:gd name="connsiteX16" fmla="*/ 729400 w 805317"/>
                      <a:gd name="connsiteY16" fmla="*/ 596158 h 802037"/>
                      <a:gd name="connsiteX17" fmla="*/ 711705 w 805317"/>
                      <a:gd name="connsiteY17" fmla="*/ 599730 h 802037"/>
                      <a:gd name="connsiteX18" fmla="*/ 716963 w 805317"/>
                      <a:gd name="connsiteY18" fmla="*/ 600792 h 802037"/>
                      <a:gd name="connsiteX19" fmla="*/ 780806 w 805317"/>
                      <a:gd name="connsiteY19" fmla="*/ 697108 h 802037"/>
                      <a:gd name="connsiteX20" fmla="*/ 780805 w 805317"/>
                      <a:gd name="connsiteY20" fmla="*/ 697108 h 802037"/>
                      <a:gd name="connsiteX21" fmla="*/ 676274 w 805317"/>
                      <a:gd name="connsiteY21" fmla="*/ 801639 h 802037"/>
                      <a:gd name="connsiteX22" fmla="*/ 410797 w 805317"/>
                      <a:gd name="connsiteY22" fmla="*/ 801638 h 802037"/>
                      <a:gd name="connsiteX23" fmla="*/ 406839 w 805317"/>
                      <a:gd name="connsiteY23" fmla="*/ 802037 h 802037"/>
                      <a:gd name="connsiteX24" fmla="*/ 298829 w 805317"/>
                      <a:gd name="connsiteY24" fmla="*/ 802037 h 802037"/>
                      <a:gd name="connsiteX25" fmla="*/ 0 w 805317"/>
                      <a:gd name="connsiteY25" fmla="*/ 503208 h 802037"/>
                      <a:gd name="connsiteX26" fmla="*/ 0 w 805317"/>
                      <a:gd name="connsiteY26" fmla="*/ 299923 h 802037"/>
                      <a:gd name="connsiteX27" fmla="*/ 182511 w 805317"/>
                      <a:gd name="connsiteY27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406839 w 805317"/>
                      <a:gd name="connsiteY22" fmla="*/ 802037 h 802037"/>
                      <a:gd name="connsiteX23" fmla="*/ 298829 w 805317"/>
                      <a:gd name="connsiteY23" fmla="*/ 802037 h 802037"/>
                      <a:gd name="connsiteX24" fmla="*/ 0 w 805317"/>
                      <a:gd name="connsiteY24" fmla="*/ 503208 h 802037"/>
                      <a:gd name="connsiteX25" fmla="*/ 0 w 805317"/>
                      <a:gd name="connsiteY25" fmla="*/ 299923 h 802037"/>
                      <a:gd name="connsiteX26" fmla="*/ 182511 w 805317"/>
                      <a:gd name="connsiteY26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298829 w 805317"/>
                      <a:gd name="connsiteY22" fmla="*/ 802037 h 802037"/>
                      <a:gd name="connsiteX23" fmla="*/ 0 w 805317"/>
                      <a:gd name="connsiteY23" fmla="*/ 503208 h 802037"/>
                      <a:gd name="connsiteX24" fmla="*/ 0 w 805317"/>
                      <a:gd name="connsiteY24" fmla="*/ 299923 h 802037"/>
                      <a:gd name="connsiteX25" fmla="*/ 182511 w 805317"/>
                      <a:gd name="connsiteY25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298829 w 805317"/>
                      <a:gd name="connsiteY21" fmla="*/ 802037 h 802037"/>
                      <a:gd name="connsiteX22" fmla="*/ 0 w 805317"/>
                      <a:gd name="connsiteY22" fmla="*/ 503208 h 802037"/>
                      <a:gd name="connsiteX23" fmla="*/ 0 w 805317"/>
                      <a:gd name="connsiteY23" fmla="*/ 299923 h 802037"/>
                      <a:gd name="connsiteX24" fmla="*/ 182511 w 805317"/>
                      <a:gd name="connsiteY24" fmla="*/ 24578 h 802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05317" h="802037">
                        <a:moveTo>
                          <a:pt x="182511" y="24578"/>
                        </a:moveTo>
                        <a:cubicBezTo>
                          <a:pt x="218263" y="9456"/>
                          <a:pt x="257569" y="1094"/>
                          <a:pt x="298829" y="1094"/>
                        </a:cubicBezTo>
                        <a:lnTo>
                          <a:pt x="700786" y="0"/>
                        </a:lnTo>
                        <a:cubicBezTo>
                          <a:pt x="758517" y="0"/>
                          <a:pt x="805317" y="46800"/>
                          <a:pt x="805317" y="104531"/>
                        </a:cubicBezTo>
                        <a:lnTo>
                          <a:pt x="805316" y="104531"/>
                        </a:lnTo>
                        <a:cubicBezTo>
                          <a:pt x="805316" y="147829"/>
                          <a:pt x="778991" y="184979"/>
                          <a:pt x="741473" y="200847"/>
                        </a:cubicBezTo>
                        <a:lnTo>
                          <a:pt x="730490" y="203065"/>
                        </a:lnTo>
                        <a:lnTo>
                          <a:pt x="738828" y="204748"/>
                        </a:lnTo>
                        <a:cubicBezTo>
                          <a:pt x="776346" y="220617"/>
                          <a:pt x="802671" y="257766"/>
                          <a:pt x="802671" y="301065"/>
                        </a:cubicBezTo>
                        <a:lnTo>
                          <a:pt x="802670" y="301064"/>
                        </a:lnTo>
                        <a:cubicBezTo>
                          <a:pt x="802670" y="344363"/>
                          <a:pt x="776345" y="381512"/>
                          <a:pt x="738827" y="397381"/>
                        </a:cubicBezTo>
                        <a:lnTo>
                          <a:pt x="718897" y="401404"/>
                        </a:lnTo>
                        <a:lnTo>
                          <a:pt x="729401" y="403525"/>
                        </a:lnTo>
                        <a:cubicBezTo>
                          <a:pt x="766919" y="419394"/>
                          <a:pt x="793244" y="456543"/>
                          <a:pt x="793244" y="499842"/>
                        </a:cubicBezTo>
                        <a:lnTo>
                          <a:pt x="793243" y="499841"/>
                        </a:lnTo>
                        <a:cubicBezTo>
                          <a:pt x="793243" y="543140"/>
                          <a:pt x="766918" y="580289"/>
                          <a:pt x="729400" y="596158"/>
                        </a:cubicBezTo>
                        <a:lnTo>
                          <a:pt x="711705" y="599730"/>
                        </a:lnTo>
                        <a:lnTo>
                          <a:pt x="716963" y="600792"/>
                        </a:lnTo>
                        <a:cubicBezTo>
                          <a:pt x="754481" y="616660"/>
                          <a:pt x="780806" y="653810"/>
                          <a:pt x="780806" y="697108"/>
                        </a:cubicBezTo>
                        <a:lnTo>
                          <a:pt x="780805" y="697108"/>
                        </a:lnTo>
                        <a:cubicBezTo>
                          <a:pt x="780805" y="754839"/>
                          <a:pt x="734005" y="801639"/>
                          <a:pt x="676274" y="801639"/>
                        </a:cubicBezTo>
                        <a:lnTo>
                          <a:pt x="298829" y="802037"/>
                        </a:lnTo>
                        <a:cubicBezTo>
                          <a:pt x="133790" y="802037"/>
                          <a:pt x="0" y="668247"/>
                          <a:pt x="0" y="503208"/>
                        </a:cubicBezTo>
                        <a:lnTo>
                          <a:pt x="0" y="299923"/>
                        </a:lnTo>
                        <a:cubicBezTo>
                          <a:pt x="0" y="176144"/>
                          <a:pt x="75257" y="69942"/>
                          <a:pt x="182511" y="2457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23" name="グループ化 622">
                <a:extLst>
                  <a:ext uri="{FF2B5EF4-FFF2-40B4-BE49-F238E27FC236}">
                    <a16:creationId xmlns:a16="http://schemas.microsoft.com/office/drawing/2014/main" id="{EAFDCEA5-748D-4C7E-974E-085A71CE8E77}"/>
                  </a:ext>
                </a:extLst>
              </p:cNvPr>
              <p:cNvGrpSpPr/>
              <p:nvPr/>
            </p:nvGrpSpPr>
            <p:grpSpPr>
              <a:xfrm>
                <a:off x="7379433" y="3504160"/>
                <a:ext cx="1124296" cy="390005"/>
                <a:chOff x="1562021" y="3512395"/>
                <a:chExt cx="916860" cy="390005"/>
              </a:xfrm>
            </p:grpSpPr>
            <p:sp>
              <p:nvSpPr>
                <p:cNvPr id="624" name="台形 28">
                  <a:extLst>
                    <a:ext uri="{FF2B5EF4-FFF2-40B4-BE49-F238E27FC236}">
                      <a16:creationId xmlns:a16="http://schemas.microsoft.com/office/drawing/2014/main" id="{A4C302B3-F3F6-419B-B13C-4412C413A289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5" name="四角形: 角を丸くする 624">
                  <a:extLst>
                    <a:ext uri="{FF2B5EF4-FFF2-40B4-BE49-F238E27FC236}">
                      <a16:creationId xmlns:a16="http://schemas.microsoft.com/office/drawing/2014/main" id="{712599A9-9F6C-437E-A30E-3B09AC398C89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6" name="四角形: 角を丸くする 625">
                  <a:extLst>
                    <a:ext uri="{FF2B5EF4-FFF2-40B4-BE49-F238E27FC236}">
                      <a16:creationId xmlns:a16="http://schemas.microsoft.com/office/drawing/2014/main" id="{04A1FE6C-8515-4AC2-AC41-2F55E670C469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81" name="グループ化 1180">
              <a:extLst>
                <a:ext uri="{FF2B5EF4-FFF2-40B4-BE49-F238E27FC236}">
                  <a16:creationId xmlns:a16="http://schemas.microsoft.com/office/drawing/2014/main" id="{A0A8E86F-20CD-4533-8ED1-9DACB0F9A1E4}"/>
                </a:ext>
              </a:extLst>
            </p:cNvPr>
            <p:cNvGrpSpPr/>
            <p:nvPr/>
          </p:nvGrpSpPr>
          <p:grpSpPr>
            <a:xfrm>
              <a:off x="6562587" y="1158274"/>
              <a:ext cx="2691442" cy="2395460"/>
              <a:chOff x="662948" y="1120264"/>
              <a:chExt cx="2691442" cy="2395460"/>
            </a:xfrm>
          </p:grpSpPr>
          <p:grpSp>
            <p:nvGrpSpPr>
              <p:cNvPr id="1182" name="グループ化 1181">
                <a:extLst>
                  <a:ext uri="{FF2B5EF4-FFF2-40B4-BE49-F238E27FC236}">
                    <a16:creationId xmlns:a16="http://schemas.microsoft.com/office/drawing/2014/main" id="{C14E0739-770C-4462-A6FE-E24CAE3AA46B}"/>
                  </a:ext>
                </a:extLst>
              </p:cNvPr>
              <p:cNvGrpSpPr/>
              <p:nvPr/>
            </p:nvGrpSpPr>
            <p:grpSpPr>
              <a:xfrm>
                <a:off x="1597066" y="2132930"/>
                <a:ext cx="855875" cy="553943"/>
                <a:chOff x="-1717546" y="2163410"/>
                <a:chExt cx="855875" cy="553943"/>
              </a:xfrm>
            </p:grpSpPr>
            <p:grpSp>
              <p:nvGrpSpPr>
                <p:cNvPr id="1216" name="グループ化 1215">
                  <a:extLst>
                    <a:ext uri="{FF2B5EF4-FFF2-40B4-BE49-F238E27FC236}">
                      <a16:creationId xmlns:a16="http://schemas.microsoft.com/office/drawing/2014/main" id="{61A35311-F657-4391-AF3E-B222A182853E}"/>
                    </a:ext>
                  </a:extLst>
                </p:cNvPr>
                <p:cNvGrpSpPr/>
                <p:nvPr/>
              </p:nvGrpSpPr>
              <p:grpSpPr>
                <a:xfrm>
                  <a:off x="-1543109" y="2617703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241" name="四角形: 上の 2 つの角を丸める 1240">
                    <a:extLst>
                      <a:ext uri="{FF2B5EF4-FFF2-40B4-BE49-F238E27FC236}">
                        <a16:creationId xmlns:a16="http://schemas.microsoft.com/office/drawing/2014/main" id="{9DEF684B-26AE-4237-8409-6105A4690C6D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2" name="四角形: 上の 2 つの角を丸める 1241">
                    <a:extLst>
                      <a:ext uri="{FF2B5EF4-FFF2-40B4-BE49-F238E27FC236}">
                        <a16:creationId xmlns:a16="http://schemas.microsoft.com/office/drawing/2014/main" id="{5854CF06-2C38-41BC-A766-863717E5F775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3" name="四角形: 上の 2 つの角を丸める 1242">
                    <a:extLst>
                      <a:ext uri="{FF2B5EF4-FFF2-40B4-BE49-F238E27FC236}">
                        <a16:creationId xmlns:a16="http://schemas.microsoft.com/office/drawing/2014/main" id="{C5A7DB9D-35DC-4387-9BF2-3BC565647719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17" name="グループ化 1216">
                  <a:extLst>
                    <a:ext uri="{FF2B5EF4-FFF2-40B4-BE49-F238E27FC236}">
                      <a16:creationId xmlns:a16="http://schemas.microsoft.com/office/drawing/2014/main" id="{C530A937-945C-425A-8F0D-B4B3DC364ECB}"/>
                    </a:ext>
                  </a:extLst>
                </p:cNvPr>
                <p:cNvGrpSpPr/>
                <p:nvPr/>
              </p:nvGrpSpPr>
              <p:grpSpPr>
                <a:xfrm>
                  <a:off x="-1543109" y="2528344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238" name="四角形: 上の 2 つの角を丸める 1237">
                    <a:extLst>
                      <a:ext uri="{FF2B5EF4-FFF2-40B4-BE49-F238E27FC236}">
                        <a16:creationId xmlns:a16="http://schemas.microsoft.com/office/drawing/2014/main" id="{6D93CD09-AD94-4F3D-8877-634CA52AF335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9" name="四角形: 上の 2 つの角を丸める 1238">
                    <a:extLst>
                      <a:ext uri="{FF2B5EF4-FFF2-40B4-BE49-F238E27FC236}">
                        <a16:creationId xmlns:a16="http://schemas.microsoft.com/office/drawing/2014/main" id="{C631E8B5-9783-4C3E-8BCA-B615582831B5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0" name="四角形: 上の 2 つの角を丸める 1239">
                    <a:extLst>
                      <a:ext uri="{FF2B5EF4-FFF2-40B4-BE49-F238E27FC236}">
                        <a16:creationId xmlns:a16="http://schemas.microsoft.com/office/drawing/2014/main" id="{6A895D72-F450-4962-8246-0E5B8AA4D77F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18" name="グループ化 1217">
                  <a:extLst>
                    <a:ext uri="{FF2B5EF4-FFF2-40B4-BE49-F238E27FC236}">
                      <a16:creationId xmlns:a16="http://schemas.microsoft.com/office/drawing/2014/main" id="{30AB9D41-12BA-44CF-9C4F-6D1E55715D8A}"/>
                    </a:ext>
                  </a:extLst>
                </p:cNvPr>
                <p:cNvGrpSpPr/>
                <p:nvPr/>
              </p:nvGrpSpPr>
              <p:grpSpPr>
                <a:xfrm>
                  <a:off x="-1412569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234" name="四角形: 角を丸くする 1233">
                    <a:extLst>
                      <a:ext uri="{FF2B5EF4-FFF2-40B4-BE49-F238E27FC236}">
                        <a16:creationId xmlns:a16="http://schemas.microsoft.com/office/drawing/2014/main" id="{562AF073-C397-49DC-951E-3EA11D3EB110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5" name="四角形: 角を丸くする 1234">
                    <a:extLst>
                      <a:ext uri="{FF2B5EF4-FFF2-40B4-BE49-F238E27FC236}">
                        <a16:creationId xmlns:a16="http://schemas.microsoft.com/office/drawing/2014/main" id="{CBD250F5-D41B-4037-840A-A0881C3BCE11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6" name="四角形: 角を丸くする 1235">
                    <a:extLst>
                      <a:ext uri="{FF2B5EF4-FFF2-40B4-BE49-F238E27FC236}">
                        <a16:creationId xmlns:a16="http://schemas.microsoft.com/office/drawing/2014/main" id="{83922574-0E2F-4544-BC78-0537A8BEB2BF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7" name="四角形: 角を丸くする 1236">
                    <a:extLst>
                      <a:ext uri="{FF2B5EF4-FFF2-40B4-BE49-F238E27FC236}">
                        <a16:creationId xmlns:a16="http://schemas.microsoft.com/office/drawing/2014/main" id="{FEE01B0E-A251-4E75-BA94-CD7D37850145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19" name="グループ化 1218">
                  <a:extLst>
                    <a:ext uri="{FF2B5EF4-FFF2-40B4-BE49-F238E27FC236}">
                      <a16:creationId xmlns:a16="http://schemas.microsoft.com/office/drawing/2014/main" id="{79A7E5B2-1088-4B64-80DE-8456BAD17350}"/>
                    </a:ext>
                  </a:extLst>
                </p:cNvPr>
                <p:cNvGrpSpPr/>
                <p:nvPr/>
              </p:nvGrpSpPr>
              <p:grpSpPr>
                <a:xfrm>
                  <a:off x="-1267810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230" name="四角形: 角を丸くする 1229">
                    <a:extLst>
                      <a:ext uri="{FF2B5EF4-FFF2-40B4-BE49-F238E27FC236}">
                        <a16:creationId xmlns:a16="http://schemas.microsoft.com/office/drawing/2014/main" id="{21D3E14A-DA7D-40DD-90B4-D966327A1CD2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1" name="四角形: 角を丸くする 1230">
                    <a:extLst>
                      <a:ext uri="{FF2B5EF4-FFF2-40B4-BE49-F238E27FC236}">
                        <a16:creationId xmlns:a16="http://schemas.microsoft.com/office/drawing/2014/main" id="{A671C11F-E84C-403C-BA29-D83FF36BD1C9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2" name="四角形: 角を丸くする 1231">
                    <a:extLst>
                      <a:ext uri="{FF2B5EF4-FFF2-40B4-BE49-F238E27FC236}">
                        <a16:creationId xmlns:a16="http://schemas.microsoft.com/office/drawing/2014/main" id="{8CD4925C-343D-4C6B-B9C2-987BB615D4A9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3" name="四角形: 角を丸くする 1232">
                    <a:extLst>
                      <a:ext uri="{FF2B5EF4-FFF2-40B4-BE49-F238E27FC236}">
                        <a16:creationId xmlns:a16="http://schemas.microsoft.com/office/drawing/2014/main" id="{7C4D4F19-73F6-44FF-8673-3E3886C42A8E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20" name="グループ化 1219">
                  <a:extLst>
                    <a:ext uri="{FF2B5EF4-FFF2-40B4-BE49-F238E27FC236}">
                      <a16:creationId xmlns:a16="http://schemas.microsoft.com/office/drawing/2014/main" id="{E7F4D272-2501-4F53-8508-ED2DD7ECB273}"/>
                    </a:ext>
                  </a:extLst>
                </p:cNvPr>
                <p:cNvGrpSpPr/>
                <p:nvPr/>
              </p:nvGrpSpPr>
              <p:grpSpPr>
                <a:xfrm>
                  <a:off x="-1717546" y="2163410"/>
                  <a:ext cx="855875" cy="553943"/>
                  <a:chOff x="4077492" y="1852160"/>
                  <a:chExt cx="2196309" cy="1421505"/>
                </a:xfrm>
                <a:solidFill>
                  <a:srgbClr val="FFC000"/>
                </a:solidFill>
              </p:grpSpPr>
              <p:sp>
                <p:nvSpPr>
                  <p:cNvPr id="1221" name="フリーフォーム: 図形 1220">
                    <a:extLst>
                      <a:ext uri="{FF2B5EF4-FFF2-40B4-BE49-F238E27FC236}">
                        <a16:creationId xmlns:a16="http://schemas.microsoft.com/office/drawing/2014/main" id="{F1C86A5F-9DF0-4FC4-98BA-279809AEEE5A}"/>
                      </a:ext>
                    </a:extLst>
                  </p:cNvPr>
                  <p:cNvSpPr/>
                  <p:nvPr/>
                </p:nvSpPr>
                <p:spPr>
                  <a:xfrm>
                    <a:off x="4146549" y="1981678"/>
                    <a:ext cx="2063750" cy="1291987"/>
                  </a:xfrm>
                  <a:custGeom>
                    <a:avLst/>
                    <a:gdLst>
                      <a:gd name="connsiteX0" fmla="*/ 1829196 w 2063750"/>
                      <a:gd name="connsiteY0" fmla="*/ 890189 h 1291987"/>
                      <a:gd name="connsiteX1" fmla="*/ 1802927 w 2063750"/>
                      <a:gd name="connsiteY1" fmla="*/ 1235390 h 1291987"/>
                      <a:gd name="connsiteX2" fmla="*/ 1847876 w 2063750"/>
                      <a:gd name="connsiteY2" fmla="*/ 1235390 h 1291987"/>
                      <a:gd name="connsiteX3" fmla="*/ 1897551 w 2063750"/>
                      <a:gd name="connsiteY3" fmla="*/ 890189 h 1291987"/>
                      <a:gd name="connsiteX4" fmla="*/ 1697268 w 2063750"/>
                      <a:gd name="connsiteY4" fmla="*/ 890189 h 1291987"/>
                      <a:gd name="connsiteX5" fmla="*/ 1669207 w 2063750"/>
                      <a:gd name="connsiteY5" fmla="*/ 1235390 h 1291987"/>
                      <a:gd name="connsiteX6" fmla="*/ 1757595 w 2063750"/>
                      <a:gd name="connsiteY6" fmla="*/ 1235390 h 1291987"/>
                      <a:gd name="connsiteX7" fmla="*/ 1783864 w 2063750"/>
                      <a:gd name="connsiteY7" fmla="*/ 890189 h 1291987"/>
                      <a:gd name="connsiteX8" fmla="*/ 1565273 w 2063750"/>
                      <a:gd name="connsiteY8" fmla="*/ 890189 h 1291987"/>
                      <a:gd name="connsiteX9" fmla="*/ 1544518 w 2063750"/>
                      <a:gd name="connsiteY9" fmla="*/ 1235390 h 1291987"/>
                      <a:gd name="connsiteX10" fmla="*/ 1627779 w 2063750"/>
                      <a:gd name="connsiteY10" fmla="*/ 1235390 h 1291987"/>
                      <a:gd name="connsiteX11" fmla="*/ 1652325 w 2063750"/>
                      <a:gd name="connsiteY11" fmla="*/ 890189 h 1291987"/>
                      <a:gd name="connsiteX12" fmla="*/ 1437174 w 2063750"/>
                      <a:gd name="connsiteY12" fmla="*/ 890189 h 1291987"/>
                      <a:gd name="connsiteX13" fmla="*/ 1419659 w 2063750"/>
                      <a:gd name="connsiteY13" fmla="*/ 1235390 h 1291987"/>
                      <a:gd name="connsiteX14" fmla="*/ 1506316 w 2063750"/>
                      <a:gd name="connsiteY14" fmla="*/ 1235390 h 1291987"/>
                      <a:gd name="connsiteX15" fmla="*/ 1523830 w 2063750"/>
                      <a:gd name="connsiteY15" fmla="*/ 890189 h 1291987"/>
                      <a:gd name="connsiteX16" fmla="*/ 1309226 w 2063750"/>
                      <a:gd name="connsiteY16" fmla="*/ 890189 h 1291987"/>
                      <a:gd name="connsiteX17" fmla="*/ 1299796 w 2063750"/>
                      <a:gd name="connsiteY17" fmla="*/ 1235390 h 1291987"/>
                      <a:gd name="connsiteX18" fmla="*/ 1381101 w 2063750"/>
                      <a:gd name="connsiteY18" fmla="*/ 1235390 h 1291987"/>
                      <a:gd name="connsiteX19" fmla="*/ 1395345 w 2063750"/>
                      <a:gd name="connsiteY19" fmla="*/ 890189 h 1291987"/>
                      <a:gd name="connsiteX20" fmla="*/ 1182655 w 2063750"/>
                      <a:gd name="connsiteY20" fmla="*/ 890189 h 1291987"/>
                      <a:gd name="connsiteX21" fmla="*/ 1177576 w 2063750"/>
                      <a:gd name="connsiteY21" fmla="*/ 1235390 h 1291987"/>
                      <a:gd name="connsiteX22" fmla="*/ 1264588 w 2063750"/>
                      <a:gd name="connsiteY22" fmla="*/ 1235390 h 1291987"/>
                      <a:gd name="connsiteX23" fmla="*/ 1271031 w 2063750"/>
                      <a:gd name="connsiteY23" fmla="*/ 890189 h 1291987"/>
                      <a:gd name="connsiteX24" fmla="*/ 1056396 w 2063750"/>
                      <a:gd name="connsiteY24" fmla="*/ 890189 h 1291987"/>
                      <a:gd name="connsiteX25" fmla="*/ 1056396 w 2063750"/>
                      <a:gd name="connsiteY25" fmla="*/ 1235390 h 1291987"/>
                      <a:gd name="connsiteX26" fmla="*/ 1140601 w 2063750"/>
                      <a:gd name="connsiteY26" fmla="*/ 1235390 h 1291987"/>
                      <a:gd name="connsiteX27" fmla="*/ 1142543 w 2063750"/>
                      <a:gd name="connsiteY27" fmla="*/ 890189 h 1291987"/>
                      <a:gd name="connsiteX28" fmla="*/ 922626 w 2063750"/>
                      <a:gd name="connsiteY28" fmla="*/ 890189 h 1291987"/>
                      <a:gd name="connsiteX29" fmla="*/ 924568 w 2063750"/>
                      <a:gd name="connsiteY29" fmla="*/ 1235390 h 1291987"/>
                      <a:gd name="connsiteX30" fmla="*/ 1010677 w 2063750"/>
                      <a:gd name="connsiteY30" fmla="*/ 1235390 h 1291987"/>
                      <a:gd name="connsiteX31" fmla="*/ 1010677 w 2063750"/>
                      <a:gd name="connsiteY31" fmla="*/ 890189 h 1291987"/>
                      <a:gd name="connsiteX32" fmla="*/ 796906 w 2063750"/>
                      <a:gd name="connsiteY32" fmla="*/ 890189 h 1291987"/>
                      <a:gd name="connsiteX33" fmla="*/ 803349 w 2063750"/>
                      <a:gd name="connsiteY33" fmla="*/ 1235390 h 1291987"/>
                      <a:gd name="connsiteX34" fmla="*/ 887593 w 2063750"/>
                      <a:gd name="connsiteY34" fmla="*/ 1235390 h 1291987"/>
                      <a:gd name="connsiteX35" fmla="*/ 882514 w 2063750"/>
                      <a:gd name="connsiteY35" fmla="*/ 890189 h 1291987"/>
                      <a:gd name="connsiteX36" fmla="*/ 672677 w 2063750"/>
                      <a:gd name="connsiteY36" fmla="*/ 890189 h 1291987"/>
                      <a:gd name="connsiteX37" fmla="*/ 686921 w 2063750"/>
                      <a:gd name="connsiteY37" fmla="*/ 1235390 h 1291987"/>
                      <a:gd name="connsiteX38" fmla="*/ 768141 w 2063750"/>
                      <a:gd name="connsiteY38" fmla="*/ 1235390 h 1291987"/>
                      <a:gd name="connsiteX39" fmla="*/ 758711 w 2063750"/>
                      <a:gd name="connsiteY39" fmla="*/ 890189 h 1291987"/>
                      <a:gd name="connsiteX40" fmla="*/ 549135 w 2063750"/>
                      <a:gd name="connsiteY40" fmla="*/ 890189 h 1291987"/>
                      <a:gd name="connsiteX41" fmla="*/ 566649 w 2063750"/>
                      <a:gd name="connsiteY41" fmla="*/ 1235390 h 1291987"/>
                      <a:gd name="connsiteX42" fmla="*/ 648363 w 2063750"/>
                      <a:gd name="connsiteY42" fmla="*/ 1235390 h 1291987"/>
                      <a:gd name="connsiteX43" fmla="*/ 630848 w 2063750"/>
                      <a:gd name="connsiteY43" fmla="*/ 890189 h 1291987"/>
                      <a:gd name="connsiteX44" fmla="*/ 420950 w 2063750"/>
                      <a:gd name="connsiteY44" fmla="*/ 890189 h 1291987"/>
                      <a:gd name="connsiteX45" fmla="*/ 445495 w 2063750"/>
                      <a:gd name="connsiteY45" fmla="*/ 1235390 h 1291987"/>
                      <a:gd name="connsiteX46" fmla="*/ 528447 w 2063750"/>
                      <a:gd name="connsiteY46" fmla="*/ 1235390 h 1291987"/>
                      <a:gd name="connsiteX47" fmla="*/ 507692 w 2063750"/>
                      <a:gd name="connsiteY47" fmla="*/ 890189 h 1291987"/>
                      <a:gd name="connsiteX48" fmla="*/ 279884 w 2063750"/>
                      <a:gd name="connsiteY48" fmla="*/ 890189 h 1291987"/>
                      <a:gd name="connsiteX49" fmla="*/ 306153 w 2063750"/>
                      <a:gd name="connsiteY49" fmla="*/ 1235390 h 1291987"/>
                      <a:gd name="connsiteX50" fmla="*/ 404067 w 2063750"/>
                      <a:gd name="connsiteY50" fmla="*/ 1235390 h 1291987"/>
                      <a:gd name="connsiteX51" fmla="*/ 376006 w 2063750"/>
                      <a:gd name="connsiteY51" fmla="*/ 890189 h 1291987"/>
                      <a:gd name="connsiteX52" fmla="*/ 166198 w 2063750"/>
                      <a:gd name="connsiteY52" fmla="*/ 890189 h 1291987"/>
                      <a:gd name="connsiteX53" fmla="*/ 215872 w 2063750"/>
                      <a:gd name="connsiteY53" fmla="*/ 1235390 h 1291987"/>
                      <a:gd name="connsiteX54" fmla="*/ 260820 w 2063750"/>
                      <a:gd name="connsiteY54" fmla="*/ 1235390 h 1291987"/>
                      <a:gd name="connsiteX55" fmla="*/ 234552 w 2063750"/>
                      <a:gd name="connsiteY55" fmla="*/ 890189 h 1291987"/>
                      <a:gd name="connsiteX56" fmla="*/ 1861752 w 2063750"/>
                      <a:gd name="connsiteY56" fmla="*/ 462358 h 1291987"/>
                      <a:gd name="connsiteX57" fmla="*/ 1834094 w 2063750"/>
                      <a:gd name="connsiteY57" fmla="*/ 825816 h 1291987"/>
                      <a:gd name="connsiteX58" fmla="*/ 1906814 w 2063750"/>
                      <a:gd name="connsiteY58" fmla="*/ 825816 h 1291987"/>
                      <a:gd name="connsiteX59" fmla="*/ 1959116 w 2063750"/>
                      <a:gd name="connsiteY59" fmla="*/ 462358 h 1291987"/>
                      <a:gd name="connsiteX60" fmla="*/ 1732045 w 2063750"/>
                      <a:gd name="connsiteY60" fmla="*/ 462358 h 1291987"/>
                      <a:gd name="connsiteX61" fmla="*/ 1702500 w 2063750"/>
                      <a:gd name="connsiteY61" fmla="*/ 825816 h 1291987"/>
                      <a:gd name="connsiteX62" fmla="*/ 1788762 w 2063750"/>
                      <a:gd name="connsiteY62" fmla="*/ 825816 h 1291987"/>
                      <a:gd name="connsiteX63" fmla="*/ 1816420 w 2063750"/>
                      <a:gd name="connsiteY63" fmla="*/ 462358 h 1291987"/>
                      <a:gd name="connsiteX64" fmla="*/ 1590996 w 2063750"/>
                      <a:gd name="connsiteY64" fmla="*/ 462358 h 1291987"/>
                      <a:gd name="connsiteX65" fmla="*/ 1569143 w 2063750"/>
                      <a:gd name="connsiteY65" fmla="*/ 825816 h 1291987"/>
                      <a:gd name="connsiteX66" fmla="*/ 1656902 w 2063750"/>
                      <a:gd name="connsiteY66" fmla="*/ 825816 h 1291987"/>
                      <a:gd name="connsiteX67" fmla="*/ 1682746 w 2063750"/>
                      <a:gd name="connsiteY67" fmla="*/ 462358 h 1291987"/>
                      <a:gd name="connsiteX68" fmla="*/ 1458881 w 2063750"/>
                      <a:gd name="connsiteY68" fmla="*/ 462358 h 1291987"/>
                      <a:gd name="connsiteX69" fmla="*/ 1440440 w 2063750"/>
                      <a:gd name="connsiteY69" fmla="*/ 825816 h 1291987"/>
                      <a:gd name="connsiteX70" fmla="*/ 1527096 w 2063750"/>
                      <a:gd name="connsiteY70" fmla="*/ 825816 h 1291987"/>
                      <a:gd name="connsiteX71" fmla="*/ 1545536 w 2063750"/>
                      <a:gd name="connsiteY71" fmla="*/ 462358 h 1291987"/>
                      <a:gd name="connsiteX72" fmla="*/ 1320913 w 2063750"/>
                      <a:gd name="connsiteY72" fmla="*/ 462358 h 1291987"/>
                      <a:gd name="connsiteX73" fmla="*/ 1310984 w 2063750"/>
                      <a:gd name="connsiteY73" fmla="*/ 825816 h 1291987"/>
                      <a:gd name="connsiteX74" fmla="*/ 1398001 w 2063750"/>
                      <a:gd name="connsiteY74" fmla="*/ 825816 h 1291987"/>
                      <a:gd name="connsiteX75" fmla="*/ 1412998 w 2063750"/>
                      <a:gd name="connsiteY75" fmla="*/ 462358 h 1291987"/>
                      <a:gd name="connsiteX76" fmla="*/ 1188950 w 2063750"/>
                      <a:gd name="connsiteY76" fmla="*/ 462358 h 1291987"/>
                      <a:gd name="connsiteX77" fmla="*/ 1183602 w 2063750"/>
                      <a:gd name="connsiteY77" fmla="*/ 825816 h 1291987"/>
                      <a:gd name="connsiteX78" fmla="*/ 1272233 w 2063750"/>
                      <a:gd name="connsiteY78" fmla="*/ 825816 h 1291987"/>
                      <a:gd name="connsiteX79" fmla="*/ 1279016 w 2063750"/>
                      <a:gd name="connsiteY79" fmla="*/ 462358 h 1291987"/>
                      <a:gd name="connsiteX80" fmla="*/ 1056396 w 2063750"/>
                      <a:gd name="connsiteY80" fmla="*/ 462358 h 1291987"/>
                      <a:gd name="connsiteX81" fmla="*/ 1056396 w 2063750"/>
                      <a:gd name="connsiteY81" fmla="*/ 825816 h 1291987"/>
                      <a:gd name="connsiteX82" fmla="*/ 1142905 w 2063750"/>
                      <a:gd name="connsiteY82" fmla="*/ 825816 h 1291987"/>
                      <a:gd name="connsiteX83" fmla="*/ 1144950 w 2063750"/>
                      <a:gd name="connsiteY83" fmla="*/ 462358 h 1291987"/>
                      <a:gd name="connsiteX84" fmla="*/ 920219 w 2063750"/>
                      <a:gd name="connsiteY84" fmla="*/ 462358 h 1291987"/>
                      <a:gd name="connsiteX85" fmla="*/ 922264 w 2063750"/>
                      <a:gd name="connsiteY85" fmla="*/ 825816 h 1291987"/>
                      <a:gd name="connsiteX86" fmla="*/ 1010677 w 2063750"/>
                      <a:gd name="connsiteY86" fmla="*/ 825816 h 1291987"/>
                      <a:gd name="connsiteX87" fmla="*/ 1010677 w 2063750"/>
                      <a:gd name="connsiteY87" fmla="*/ 462358 h 1291987"/>
                      <a:gd name="connsiteX88" fmla="*/ 788921 w 2063750"/>
                      <a:gd name="connsiteY88" fmla="*/ 462358 h 1291987"/>
                      <a:gd name="connsiteX89" fmla="*/ 795705 w 2063750"/>
                      <a:gd name="connsiteY89" fmla="*/ 825816 h 1291987"/>
                      <a:gd name="connsiteX90" fmla="*/ 881567 w 2063750"/>
                      <a:gd name="connsiteY90" fmla="*/ 825816 h 1291987"/>
                      <a:gd name="connsiteX91" fmla="*/ 876219 w 2063750"/>
                      <a:gd name="connsiteY91" fmla="*/ 462358 h 1291987"/>
                      <a:gd name="connsiteX92" fmla="*/ 655024 w 2063750"/>
                      <a:gd name="connsiteY92" fmla="*/ 462358 h 1291987"/>
                      <a:gd name="connsiteX93" fmla="*/ 670021 w 2063750"/>
                      <a:gd name="connsiteY93" fmla="*/ 825816 h 1291987"/>
                      <a:gd name="connsiteX94" fmla="*/ 756953 w 2063750"/>
                      <a:gd name="connsiteY94" fmla="*/ 825816 h 1291987"/>
                      <a:gd name="connsiteX95" fmla="*/ 747024 w 2063750"/>
                      <a:gd name="connsiteY95" fmla="*/ 462358 h 1291987"/>
                      <a:gd name="connsiteX96" fmla="*/ 527430 w 2063750"/>
                      <a:gd name="connsiteY96" fmla="*/ 462358 h 1291987"/>
                      <a:gd name="connsiteX97" fmla="*/ 545869 w 2063750"/>
                      <a:gd name="connsiteY97" fmla="*/ 825816 h 1291987"/>
                      <a:gd name="connsiteX98" fmla="*/ 627582 w 2063750"/>
                      <a:gd name="connsiteY98" fmla="*/ 825816 h 1291987"/>
                      <a:gd name="connsiteX99" fmla="*/ 609141 w 2063750"/>
                      <a:gd name="connsiteY99" fmla="*/ 462358 h 1291987"/>
                      <a:gd name="connsiteX100" fmla="*/ 390529 w 2063750"/>
                      <a:gd name="connsiteY100" fmla="*/ 462358 h 1291987"/>
                      <a:gd name="connsiteX101" fmla="*/ 416372 w 2063750"/>
                      <a:gd name="connsiteY101" fmla="*/ 825816 h 1291987"/>
                      <a:gd name="connsiteX102" fmla="*/ 503822 w 2063750"/>
                      <a:gd name="connsiteY102" fmla="*/ 825816 h 1291987"/>
                      <a:gd name="connsiteX103" fmla="*/ 481969 w 2063750"/>
                      <a:gd name="connsiteY103" fmla="*/ 462358 h 1291987"/>
                      <a:gd name="connsiteX104" fmla="*/ 247329 w 2063750"/>
                      <a:gd name="connsiteY104" fmla="*/ 462358 h 1291987"/>
                      <a:gd name="connsiteX105" fmla="*/ 274986 w 2063750"/>
                      <a:gd name="connsiteY105" fmla="*/ 825816 h 1291987"/>
                      <a:gd name="connsiteX106" fmla="*/ 370774 w 2063750"/>
                      <a:gd name="connsiteY106" fmla="*/ 825816 h 1291987"/>
                      <a:gd name="connsiteX107" fmla="*/ 341229 w 2063750"/>
                      <a:gd name="connsiteY107" fmla="*/ 462358 h 1291987"/>
                      <a:gd name="connsiteX108" fmla="*/ 104632 w 2063750"/>
                      <a:gd name="connsiteY108" fmla="*/ 462358 h 1291987"/>
                      <a:gd name="connsiteX109" fmla="*/ 156934 w 2063750"/>
                      <a:gd name="connsiteY109" fmla="*/ 825816 h 1291987"/>
                      <a:gd name="connsiteX110" fmla="*/ 229653 w 2063750"/>
                      <a:gd name="connsiteY110" fmla="*/ 825816 h 1291987"/>
                      <a:gd name="connsiteX111" fmla="*/ 201996 w 2063750"/>
                      <a:gd name="connsiteY111" fmla="*/ 462358 h 1291987"/>
                      <a:gd name="connsiteX112" fmla="*/ 0 w 2063750"/>
                      <a:gd name="connsiteY112" fmla="*/ 0 h 1291987"/>
                      <a:gd name="connsiteX113" fmla="*/ 38099 w 2063750"/>
                      <a:gd name="connsiteY113" fmla="*/ 0 h 1291987"/>
                      <a:gd name="connsiteX114" fmla="*/ 95940 w 2063750"/>
                      <a:gd name="connsiteY114" fmla="*/ 401953 h 1291987"/>
                      <a:gd name="connsiteX115" fmla="*/ 197399 w 2063750"/>
                      <a:gd name="connsiteY115" fmla="*/ 401953 h 1291987"/>
                      <a:gd name="connsiteX116" fmla="*/ 168635 w 2063750"/>
                      <a:gd name="connsiteY116" fmla="*/ 23944 h 1291987"/>
                      <a:gd name="connsiteX117" fmla="*/ 213967 w 2063750"/>
                      <a:gd name="connsiteY117" fmla="*/ 23944 h 1291987"/>
                      <a:gd name="connsiteX118" fmla="*/ 242732 w 2063750"/>
                      <a:gd name="connsiteY118" fmla="*/ 401953 h 1291987"/>
                      <a:gd name="connsiteX119" fmla="*/ 336319 w 2063750"/>
                      <a:gd name="connsiteY119" fmla="*/ 401953 h 1291987"/>
                      <a:gd name="connsiteX120" fmla="*/ 305592 w 2063750"/>
                      <a:gd name="connsiteY120" fmla="*/ 23946 h 1291987"/>
                      <a:gd name="connsiteX121" fmla="*/ 359355 w 2063750"/>
                      <a:gd name="connsiteY121" fmla="*/ 23946 h 1291987"/>
                      <a:gd name="connsiteX122" fmla="*/ 386233 w 2063750"/>
                      <a:gd name="connsiteY122" fmla="*/ 401953 h 1291987"/>
                      <a:gd name="connsiteX123" fmla="*/ 478337 w 2063750"/>
                      <a:gd name="connsiteY123" fmla="*/ 401953 h 1291987"/>
                      <a:gd name="connsiteX124" fmla="*/ 455610 w 2063750"/>
                      <a:gd name="connsiteY124" fmla="*/ 23946 h 1291987"/>
                      <a:gd name="connsiteX125" fmla="*/ 505187 w 2063750"/>
                      <a:gd name="connsiteY125" fmla="*/ 23946 h 1291987"/>
                      <a:gd name="connsiteX126" fmla="*/ 524365 w 2063750"/>
                      <a:gd name="connsiteY126" fmla="*/ 401953 h 1291987"/>
                      <a:gd name="connsiteX127" fmla="*/ 606076 w 2063750"/>
                      <a:gd name="connsiteY127" fmla="*/ 401953 h 1291987"/>
                      <a:gd name="connsiteX128" fmla="*/ 586897 w 2063750"/>
                      <a:gd name="connsiteY128" fmla="*/ 23945 h 1291987"/>
                      <a:gd name="connsiteX129" fmla="*/ 636934 w 2063750"/>
                      <a:gd name="connsiteY129" fmla="*/ 23945 h 1291987"/>
                      <a:gd name="connsiteX130" fmla="*/ 652531 w 2063750"/>
                      <a:gd name="connsiteY130" fmla="*/ 401953 h 1291987"/>
                      <a:gd name="connsiteX131" fmla="*/ 745374 w 2063750"/>
                      <a:gd name="connsiteY131" fmla="*/ 401953 h 1291987"/>
                      <a:gd name="connsiteX132" fmla="*/ 735048 w 2063750"/>
                      <a:gd name="connsiteY132" fmla="*/ 23946 h 1291987"/>
                      <a:gd name="connsiteX133" fmla="*/ 780739 w 2063750"/>
                      <a:gd name="connsiteY133" fmla="*/ 23946 h 1291987"/>
                      <a:gd name="connsiteX134" fmla="*/ 787794 w 2063750"/>
                      <a:gd name="connsiteY134" fmla="*/ 401953 h 1291987"/>
                      <a:gd name="connsiteX135" fmla="*/ 875330 w 2063750"/>
                      <a:gd name="connsiteY135" fmla="*/ 401953 h 1291987"/>
                      <a:gd name="connsiteX136" fmla="*/ 869769 w 2063750"/>
                      <a:gd name="connsiteY136" fmla="*/ 23947 h 1291987"/>
                      <a:gd name="connsiteX137" fmla="*/ 917753 w 2063750"/>
                      <a:gd name="connsiteY137" fmla="*/ 23947 h 1291987"/>
                      <a:gd name="connsiteX138" fmla="*/ 919880 w 2063750"/>
                      <a:gd name="connsiteY138" fmla="*/ 401953 h 1291987"/>
                      <a:gd name="connsiteX139" fmla="*/ 1010677 w 2063750"/>
                      <a:gd name="connsiteY139" fmla="*/ 401953 h 1291987"/>
                      <a:gd name="connsiteX140" fmla="*/ 1010677 w 2063750"/>
                      <a:gd name="connsiteY140" fmla="*/ 7618 h 1291987"/>
                      <a:gd name="connsiteX141" fmla="*/ 1056396 w 2063750"/>
                      <a:gd name="connsiteY141" fmla="*/ 7618 h 1291987"/>
                      <a:gd name="connsiteX142" fmla="*/ 1056396 w 2063750"/>
                      <a:gd name="connsiteY142" fmla="*/ 401953 h 1291987"/>
                      <a:gd name="connsiteX143" fmla="*/ 1145290 w 2063750"/>
                      <a:gd name="connsiteY143" fmla="*/ 401953 h 1291987"/>
                      <a:gd name="connsiteX144" fmla="*/ 1147416 w 2063750"/>
                      <a:gd name="connsiteY144" fmla="*/ 23947 h 1291987"/>
                      <a:gd name="connsiteX145" fmla="*/ 1195400 w 2063750"/>
                      <a:gd name="connsiteY145" fmla="*/ 23947 h 1291987"/>
                      <a:gd name="connsiteX146" fmla="*/ 1189839 w 2063750"/>
                      <a:gd name="connsiteY146" fmla="*/ 401953 h 1291987"/>
                      <a:gd name="connsiteX147" fmla="*/ 1280144 w 2063750"/>
                      <a:gd name="connsiteY147" fmla="*/ 401953 h 1291987"/>
                      <a:gd name="connsiteX148" fmla="*/ 1287199 w 2063750"/>
                      <a:gd name="connsiteY148" fmla="*/ 23946 h 1291987"/>
                      <a:gd name="connsiteX149" fmla="*/ 1332889 w 2063750"/>
                      <a:gd name="connsiteY149" fmla="*/ 23946 h 1291987"/>
                      <a:gd name="connsiteX150" fmla="*/ 1322563 w 2063750"/>
                      <a:gd name="connsiteY150" fmla="*/ 401953 h 1291987"/>
                      <a:gd name="connsiteX151" fmla="*/ 1415491 w 2063750"/>
                      <a:gd name="connsiteY151" fmla="*/ 401953 h 1291987"/>
                      <a:gd name="connsiteX152" fmla="*/ 1431088 w 2063750"/>
                      <a:gd name="connsiteY152" fmla="*/ 23945 h 1291987"/>
                      <a:gd name="connsiteX153" fmla="*/ 1481125 w 2063750"/>
                      <a:gd name="connsiteY153" fmla="*/ 23945 h 1291987"/>
                      <a:gd name="connsiteX154" fmla="*/ 1461946 w 2063750"/>
                      <a:gd name="connsiteY154" fmla="*/ 401953 h 1291987"/>
                      <a:gd name="connsiteX155" fmla="*/ 1548601 w 2063750"/>
                      <a:gd name="connsiteY155" fmla="*/ 401953 h 1291987"/>
                      <a:gd name="connsiteX156" fmla="*/ 1567779 w 2063750"/>
                      <a:gd name="connsiteY156" fmla="*/ 23946 h 1291987"/>
                      <a:gd name="connsiteX157" fmla="*/ 1617355 w 2063750"/>
                      <a:gd name="connsiteY157" fmla="*/ 23946 h 1291987"/>
                      <a:gd name="connsiteX158" fmla="*/ 1594628 w 2063750"/>
                      <a:gd name="connsiteY158" fmla="*/ 401953 h 1291987"/>
                      <a:gd name="connsiteX159" fmla="*/ 1687041 w 2063750"/>
                      <a:gd name="connsiteY159" fmla="*/ 401953 h 1291987"/>
                      <a:gd name="connsiteX160" fmla="*/ 1713919 w 2063750"/>
                      <a:gd name="connsiteY160" fmla="*/ 23946 h 1291987"/>
                      <a:gd name="connsiteX161" fmla="*/ 1767682 w 2063750"/>
                      <a:gd name="connsiteY161" fmla="*/ 23946 h 1291987"/>
                      <a:gd name="connsiteX162" fmla="*/ 1736955 w 2063750"/>
                      <a:gd name="connsiteY162" fmla="*/ 401953 h 1291987"/>
                      <a:gd name="connsiteX163" fmla="*/ 1821016 w 2063750"/>
                      <a:gd name="connsiteY163" fmla="*/ 401953 h 1291987"/>
                      <a:gd name="connsiteX164" fmla="*/ 1849781 w 2063750"/>
                      <a:gd name="connsiteY164" fmla="*/ 23945 h 1291987"/>
                      <a:gd name="connsiteX165" fmla="*/ 1895113 w 2063750"/>
                      <a:gd name="connsiteY165" fmla="*/ 23945 h 1291987"/>
                      <a:gd name="connsiteX166" fmla="*/ 1866348 w 2063750"/>
                      <a:gd name="connsiteY166" fmla="*/ 401953 h 1291987"/>
                      <a:gd name="connsiteX167" fmla="*/ 1967808 w 2063750"/>
                      <a:gd name="connsiteY167" fmla="*/ 401953 h 1291987"/>
                      <a:gd name="connsiteX168" fmla="*/ 2025649 w 2063750"/>
                      <a:gd name="connsiteY168" fmla="*/ 0 h 1291987"/>
                      <a:gd name="connsiteX169" fmla="*/ 2063750 w 2063750"/>
                      <a:gd name="connsiteY169" fmla="*/ 0 h 1291987"/>
                      <a:gd name="connsiteX170" fmla="*/ 1885331 w 2063750"/>
                      <a:gd name="connsiteY170" fmla="*/ 1239878 h 1291987"/>
                      <a:gd name="connsiteX171" fmla="*/ 1886347 w 2063750"/>
                      <a:gd name="connsiteY171" fmla="*/ 1240894 h 1291987"/>
                      <a:gd name="connsiteX172" fmla="*/ 1886347 w 2063750"/>
                      <a:gd name="connsiteY172" fmla="*/ 1262678 h 1291987"/>
                      <a:gd name="connsiteX173" fmla="*/ 1857038 w 2063750"/>
                      <a:gd name="connsiteY173" fmla="*/ 1291987 h 1291987"/>
                      <a:gd name="connsiteX174" fmla="*/ 206710 w 2063750"/>
                      <a:gd name="connsiteY174" fmla="*/ 1291987 h 1291987"/>
                      <a:gd name="connsiteX175" fmla="*/ 177401 w 2063750"/>
                      <a:gd name="connsiteY175" fmla="*/ 1262678 h 1291987"/>
                      <a:gd name="connsiteX176" fmla="*/ 177401 w 2063750"/>
                      <a:gd name="connsiteY176" fmla="*/ 1240894 h 1291987"/>
                      <a:gd name="connsiteX177" fmla="*/ 178419 w 2063750"/>
                      <a:gd name="connsiteY177" fmla="*/ 1239877 h 12919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</a:cxnLst>
                    <a:rect l="l" t="t" r="r" b="b"/>
                    <a:pathLst>
                      <a:path w="2063750" h="1291987">
                        <a:moveTo>
                          <a:pt x="1829196" y="890189"/>
                        </a:moveTo>
                        <a:lnTo>
                          <a:pt x="1802927" y="1235390"/>
                        </a:lnTo>
                        <a:lnTo>
                          <a:pt x="1847876" y="1235390"/>
                        </a:lnTo>
                        <a:lnTo>
                          <a:pt x="1897551" y="890189"/>
                        </a:lnTo>
                        <a:close/>
                        <a:moveTo>
                          <a:pt x="1697268" y="890189"/>
                        </a:moveTo>
                        <a:lnTo>
                          <a:pt x="1669207" y="1235390"/>
                        </a:lnTo>
                        <a:lnTo>
                          <a:pt x="1757595" y="1235390"/>
                        </a:lnTo>
                        <a:lnTo>
                          <a:pt x="1783864" y="890189"/>
                        </a:lnTo>
                        <a:close/>
                        <a:moveTo>
                          <a:pt x="1565273" y="890189"/>
                        </a:moveTo>
                        <a:lnTo>
                          <a:pt x="1544518" y="1235390"/>
                        </a:lnTo>
                        <a:lnTo>
                          <a:pt x="1627779" y="1235390"/>
                        </a:lnTo>
                        <a:lnTo>
                          <a:pt x="1652325" y="890189"/>
                        </a:lnTo>
                        <a:close/>
                        <a:moveTo>
                          <a:pt x="1437174" y="890189"/>
                        </a:moveTo>
                        <a:lnTo>
                          <a:pt x="1419659" y="1235390"/>
                        </a:lnTo>
                        <a:lnTo>
                          <a:pt x="1506316" y="1235390"/>
                        </a:lnTo>
                        <a:lnTo>
                          <a:pt x="1523830" y="890189"/>
                        </a:lnTo>
                        <a:close/>
                        <a:moveTo>
                          <a:pt x="1309226" y="890189"/>
                        </a:moveTo>
                        <a:lnTo>
                          <a:pt x="1299796" y="1235390"/>
                        </a:lnTo>
                        <a:lnTo>
                          <a:pt x="1381101" y="1235390"/>
                        </a:lnTo>
                        <a:lnTo>
                          <a:pt x="1395345" y="890189"/>
                        </a:lnTo>
                        <a:close/>
                        <a:moveTo>
                          <a:pt x="1182655" y="890189"/>
                        </a:moveTo>
                        <a:lnTo>
                          <a:pt x="1177576" y="1235390"/>
                        </a:lnTo>
                        <a:lnTo>
                          <a:pt x="1264588" y="1235390"/>
                        </a:lnTo>
                        <a:lnTo>
                          <a:pt x="1271031" y="890189"/>
                        </a:lnTo>
                        <a:close/>
                        <a:moveTo>
                          <a:pt x="1056396" y="890189"/>
                        </a:moveTo>
                        <a:lnTo>
                          <a:pt x="1056396" y="1235390"/>
                        </a:lnTo>
                        <a:lnTo>
                          <a:pt x="1140601" y="1235390"/>
                        </a:lnTo>
                        <a:lnTo>
                          <a:pt x="1142543" y="890189"/>
                        </a:lnTo>
                        <a:close/>
                        <a:moveTo>
                          <a:pt x="922626" y="890189"/>
                        </a:moveTo>
                        <a:lnTo>
                          <a:pt x="924568" y="1235390"/>
                        </a:lnTo>
                        <a:lnTo>
                          <a:pt x="1010677" y="1235390"/>
                        </a:lnTo>
                        <a:lnTo>
                          <a:pt x="1010677" y="890189"/>
                        </a:lnTo>
                        <a:close/>
                        <a:moveTo>
                          <a:pt x="796906" y="890189"/>
                        </a:moveTo>
                        <a:lnTo>
                          <a:pt x="803349" y="1235390"/>
                        </a:lnTo>
                        <a:lnTo>
                          <a:pt x="887593" y="1235390"/>
                        </a:lnTo>
                        <a:lnTo>
                          <a:pt x="882514" y="890189"/>
                        </a:lnTo>
                        <a:close/>
                        <a:moveTo>
                          <a:pt x="672677" y="890189"/>
                        </a:moveTo>
                        <a:lnTo>
                          <a:pt x="686921" y="1235390"/>
                        </a:lnTo>
                        <a:lnTo>
                          <a:pt x="768141" y="1235390"/>
                        </a:lnTo>
                        <a:lnTo>
                          <a:pt x="758711" y="890189"/>
                        </a:lnTo>
                        <a:close/>
                        <a:moveTo>
                          <a:pt x="549135" y="890189"/>
                        </a:moveTo>
                        <a:lnTo>
                          <a:pt x="566649" y="1235390"/>
                        </a:lnTo>
                        <a:lnTo>
                          <a:pt x="648363" y="1235390"/>
                        </a:lnTo>
                        <a:lnTo>
                          <a:pt x="630848" y="890189"/>
                        </a:lnTo>
                        <a:close/>
                        <a:moveTo>
                          <a:pt x="420950" y="890189"/>
                        </a:moveTo>
                        <a:lnTo>
                          <a:pt x="445495" y="1235390"/>
                        </a:lnTo>
                        <a:lnTo>
                          <a:pt x="528447" y="1235390"/>
                        </a:lnTo>
                        <a:lnTo>
                          <a:pt x="507692" y="890189"/>
                        </a:lnTo>
                        <a:close/>
                        <a:moveTo>
                          <a:pt x="279884" y="890189"/>
                        </a:moveTo>
                        <a:lnTo>
                          <a:pt x="306153" y="1235390"/>
                        </a:lnTo>
                        <a:lnTo>
                          <a:pt x="404067" y="1235390"/>
                        </a:lnTo>
                        <a:lnTo>
                          <a:pt x="376006" y="890189"/>
                        </a:lnTo>
                        <a:close/>
                        <a:moveTo>
                          <a:pt x="166198" y="890189"/>
                        </a:moveTo>
                        <a:lnTo>
                          <a:pt x="215872" y="1235390"/>
                        </a:lnTo>
                        <a:lnTo>
                          <a:pt x="260820" y="1235390"/>
                        </a:lnTo>
                        <a:lnTo>
                          <a:pt x="234552" y="890189"/>
                        </a:lnTo>
                        <a:close/>
                        <a:moveTo>
                          <a:pt x="1861752" y="462358"/>
                        </a:moveTo>
                        <a:lnTo>
                          <a:pt x="1834094" y="825816"/>
                        </a:lnTo>
                        <a:lnTo>
                          <a:pt x="1906814" y="825816"/>
                        </a:lnTo>
                        <a:lnTo>
                          <a:pt x="1959116" y="462358"/>
                        </a:lnTo>
                        <a:close/>
                        <a:moveTo>
                          <a:pt x="1732045" y="462358"/>
                        </a:moveTo>
                        <a:lnTo>
                          <a:pt x="1702500" y="825816"/>
                        </a:lnTo>
                        <a:lnTo>
                          <a:pt x="1788762" y="825816"/>
                        </a:lnTo>
                        <a:lnTo>
                          <a:pt x="1816420" y="462358"/>
                        </a:lnTo>
                        <a:close/>
                        <a:moveTo>
                          <a:pt x="1590996" y="462358"/>
                        </a:moveTo>
                        <a:lnTo>
                          <a:pt x="1569143" y="825816"/>
                        </a:lnTo>
                        <a:lnTo>
                          <a:pt x="1656902" y="825816"/>
                        </a:lnTo>
                        <a:lnTo>
                          <a:pt x="1682746" y="462358"/>
                        </a:lnTo>
                        <a:close/>
                        <a:moveTo>
                          <a:pt x="1458881" y="462358"/>
                        </a:moveTo>
                        <a:lnTo>
                          <a:pt x="1440440" y="825816"/>
                        </a:lnTo>
                        <a:lnTo>
                          <a:pt x="1527096" y="825816"/>
                        </a:lnTo>
                        <a:lnTo>
                          <a:pt x="1545536" y="462358"/>
                        </a:lnTo>
                        <a:close/>
                        <a:moveTo>
                          <a:pt x="1320913" y="462358"/>
                        </a:moveTo>
                        <a:lnTo>
                          <a:pt x="1310984" y="825816"/>
                        </a:lnTo>
                        <a:lnTo>
                          <a:pt x="1398001" y="825816"/>
                        </a:lnTo>
                        <a:lnTo>
                          <a:pt x="1412998" y="462358"/>
                        </a:lnTo>
                        <a:close/>
                        <a:moveTo>
                          <a:pt x="1188950" y="462358"/>
                        </a:moveTo>
                        <a:lnTo>
                          <a:pt x="1183602" y="825816"/>
                        </a:lnTo>
                        <a:lnTo>
                          <a:pt x="1272233" y="825816"/>
                        </a:lnTo>
                        <a:lnTo>
                          <a:pt x="1279016" y="462358"/>
                        </a:lnTo>
                        <a:close/>
                        <a:moveTo>
                          <a:pt x="1056396" y="462358"/>
                        </a:moveTo>
                        <a:lnTo>
                          <a:pt x="1056396" y="825816"/>
                        </a:lnTo>
                        <a:lnTo>
                          <a:pt x="1142905" y="825816"/>
                        </a:lnTo>
                        <a:lnTo>
                          <a:pt x="1144950" y="462358"/>
                        </a:lnTo>
                        <a:close/>
                        <a:moveTo>
                          <a:pt x="920219" y="462358"/>
                        </a:moveTo>
                        <a:lnTo>
                          <a:pt x="922264" y="825816"/>
                        </a:lnTo>
                        <a:lnTo>
                          <a:pt x="1010677" y="825816"/>
                        </a:lnTo>
                        <a:lnTo>
                          <a:pt x="1010677" y="462358"/>
                        </a:lnTo>
                        <a:close/>
                        <a:moveTo>
                          <a:pt x="788921" y="462358"/>
                        </a:moveTo>
                        <a:lnTo>
                          <a:pt x="795705" y="825816"/>
                        </a:lnTo>
                        <a:lnTo>
                          <a:pt x="881567" y="825816"/>
                        </a:lnTo>
                        <a:lnTo>
                          <a:pt x="876219" y="462358"/>
                        </a:lnTo>
                        <a:close/>
                        <a:moveTo>
                          <a:pt x="655024" y="462358"/>
                        </a:moveTo>
                        <a:lnTo>
                          <a:pt x="670021" y="825816"/>
                        </a:lnTo>
                        <a:lnTo>
                          <a:pt x="756953" y="825816"/>
                        </a:lnTo>
                        <a:lnTo>
                          <a:pt x="747024" y="462358"/>
                        </a:lnTo>
                        <a:close/>
                        <a:moveTo>
                          <a:pt x="527430" y="462358"/>
                        </a:moveTo>
                        <a:lnTo>
                          <a:pt x="545869" y="825816"/>
                        </a:lnTo>
                        <a:lnTo>
                          <a:pt x="627582" y="825816"/>
                        </a:lnTo>
                        <a:lnTo>
                          <a:pt x="609141" y="462358"/>
                        </a:lnTo>
                        <a:close/>
                        <a:moveTo>
                          <a:pt x="390529" y="462358"/>
                        </a:moveTo>
                        <a:lnTo>
                          <a:pt x="416372" y="825816"/>
                        </a:lnTo>
                        <a:lnTo>
                          <a:pt x="503822" y="825816"/>
                        </a:lnTo>
                        <a:lnTo>
                          <a:pt x="481969" y="462358"/>
                        </a:lnTo>
                        <a:close/>
                        <a:moveTo>
                          <a:pt x="247329" y="462358"/>
                        </a:moveTo>
                        <a:lnTo>
                          <a:pt x="274986" y="825816"/>
                        </a:lnTo>
                        <a:lnTo>
                          <a:pt x="370774" y="825816"/>
                        </a:lnTo>
                        <a:lnTo>
                          <a:pt x="341229" y="462358"/>
                        </a:lnTo>
                        <a:close/>
                        <a:moveTo>
                          <a:pt x="104632" y="462358"/>
                        </a:moveTo>
                        <a:lnTo>
                          <a:pt x="156934" y="825816"/>
                        </a:lnTo>
                        <a:lnTo>
                          <a:pt x="229653" y="825816"/>
                        </a:lnTo>
                        <a:lnTo>
                          <a:pt x="201996" y="462358"/>
                        </a:lnTo>
                        <a:close/>
                        <a:moveTo>
                          <a:pt x="0" y="0"/>
                        </a:moveTo>
                        <a:lnTo>
                          <a:pt x="38099" y="0"/>
                        </a:lnTo>
                        <a:lnTo>
                          <a:pt x="95940" y="401953"/>
                        </a:lnTo>
                        <a:lnTo>
                          <a:pt x="197399" y="401953"/>
                        </a:lnTo>
                        <a:lnTo>
                          <a:pt x="168635" y="23944"/>
                        </a:lnTo>
                        <a:lnTo>
                          <a:pt x="213967" y="23944"/>
                        </a:lnTo>
                        <a:lnTo>
                          <a:pt x="242732" y="401953"/>
                        </a:lnTo>
                        <a:lnTo>
                          <a:pt x="336319" y="401953"/>
                        </a:lnTo>
                        <a:lnTo>
                          <a:pt x="305592" y="23946"/>
                        </a:lnTo>
                        <a:lnTo>
                          <a:pt x="359355" y="23946"/>
                        </a:lnTo>
                        <a:lnTo>
                          <a:pt x="386233" y="401953"/>
                        </a:lnTo>
                        <a:lnTo>
                          <a:pt x="478337" y="401953"/>
                        </a:lnTo>
                        <a:lnTo>
                          <a:pt x="455610" y="23946"/>
                        </a:lnTo>
                        <a:lnTo>
                          <a:pt x="505187" y="23946"/>
                        </a:lnTo>
                        <a:lnTo>
                          <a:pt x="524365" y="401953"/>
                        </a:lnTo>
                        <a:lnTo>
                          <a:pt x="606076" y="401953"/>
                        </a:lnTo>
                        <a:lnTo>
                          <a:pt x="586897" y="23945"/>
                        </a:lnTo>
                        <a:lnTo>
                          <a:pt x="636934" y="23945"/>
                        </a:lnTo>
                        <a:lnTo>
                          <a:pt x="652531" y="401953"/>
                        </a:lnTo>
                        <a:lnTo>
                          <a:pt x="745374" y="401953"/>
                        </a:lnTo>
                        <a:lnTo>
                          <a:pt x="735048" y="23946"/>
                        </a:lnTo>
                        <a:lnTo>
                          <a:pt x="780739" y="23946"/>
                        </a:lnTo>
                        <a:lnTo>
                          <a:pt x="787794" y="401953"/>
                        </a:lnTo>
                        <a:lnTo>
                          <a:pt x="875330" y="401953"/>
                        </a:lnTo>
                        <a:lnTo>
                          <a:pt x="869769" y="23947"/>
                        </a:lnTo>
                        <a:lnTo>
                          <a:pt x="917753" y="23947"/>
                        </a:lnTo>
                        <a:lnTo>
                          <a:pt x="919880" y="401953"/>
                        </a:lnTo>
                        <a:lnTo>
                          <a:pt x="1010677" y="401953"/>
                        </a:lnTo>
                        <a:lnTo>
                          <a:pt x="1010677" y="7618"/>
                        </a:lnTo>
                        <a:lnTo>
                          <a:pt x="1056396" y="7618"/>
                        </a:lnTo>
                        <a:lnTo>
                          <a:pt x="1056396" y="401953"/>
                        </a:lnTo>
                        <a:lnTo>
                          <a:pt x="1145290" y="401953"/>
                        </a:lnTo>
                        <a:lnTo>
                          <a:pt x="1147416" y="23947"/>
                        </a:lnTo>
                        <a:lnTo>
                          <a:pt x="1195400" y="23947"/>
                        </a:lnTo>
                        <a:lnTo>
                          <a:pt x="1189839" y="401953"/>
                        </a:lnTo>
                        <a:lnTo>
                          <a:pt x="1280144" y="401953"/>
                        </a:lnTo>
                        <a:lnTo>
                          <a:pt x="1287199" y="23946"/>
                        </a:lnTo>
                        <a:lnTo>
                          <a:pt x="1332889" y="23946"/>
                        </a:lnTo>
                        <a:lnTo>
                          <a:pt x="1322563" y="401953"/>
                        </a:lnTo>
                        <a:lnTo>
                          <a:pt x="1415491" y="401953"/>
                        </a:lnTo>
                        <a:lnTo>
                          <a:pt x="1431088" y="23945"/>
                        </a:lnTo>
                        <a:lnTo>
                          <a:pt x="1481125" y="23945"/>
                        </a:lnTo>
                        <a:lnTo>
                          <a:pt x="1461946" y="401953"/>
                        </a:lnTo>
                        <a:lnTo>
                          <a:pt x="1548601" y="401953"/>
                        </a:lnTo>
                        <a:lnTo>
                          <a:pt x="1567779" y="23946"/>
                        </a:lnTo>
                        <a:lnTo>
                          <a:pt x="1617355" y="23946"/>
                        </a:lnTo>
                        <a:lnTo>
                          <a:pt x="1594628" y="401953"/>
                        </a:lnTo>
                        <a:lnTo>
                          <a:pt x="1687041" y="401953"/>
                        </a:lnTo>
                        <a:lnTo>
                          <a:pt x="1713919" y="23946"/>
                        </a:lnTo>
                        <a:lnTo>
                          <a:pt x="1767682" y="23946"/>
                        </a:lnTo>
                        <a:lnTo>
                          <a:pt x="1736955" y="401953"/>
                        </a:lnTo>
                        <a:lnTo>
                          <a:pt x="1821016" y="401953"/>
                        </a:lnTo>
                        <a:lnTo>
                          <a:pt x="1849781" y="23945"/>
                        </a:lnTo>
                        <a:lnTo>
                          <a:pt x="1895113" y="23945"/>
                        </a:lnTo>
                        <a:lnTo>
                          <a:pt x="1866348" y="401953"/>
                        </a:lnTo>
                        <a:lnTo>
                          <a:pt x="1967808" y="401953"/>
                        </a:lnTo>
                        <a:lnTo>
                          <a:pt x="2025649" y="0"/>
                        </a:lnTo>
                        <a:lnTo>
                          <a:pt x="2063750" y="0"/>
                        </a:lnTo>
                        <a:lnTo>
                          <a:pt x="1885331" y="1239878"/>
                        </a:lnTo>
                        <a:lnTo>
                          <a:pt x="1886347" y="1240894"/>
                        </a:lnTo>
                        <a:lnTo>
                          <a:pt x="1886347" y="1262678"/>
                        </a:lnTo>
                        <a:cubicBezTo>
                          <a:pt x="1886347" y="1278865"/>
                          <a:pt x="1873225" y="1291987"/>
                          <a:pt x="1857038" y="1291987"/>
                        </a:cubicBezTo>
                        <a:lnTo>
                          <a:pt x="206710" y="1291987"/>
                        </a:lnTo>
                        <a:cubicBezTo>
                          <a:pt x="190523" y="1291987"/>
                          <a:pt x="177401" y="1278865"/>
                          <a:pt x="177401" y="1262678"/>
                        </a:cubicBezTo>
                        <a:lnTo>
                          <a:pt x="177401" y="1240894"/>
                        </a:lnTo>
                        <a:lnTo>
                          <a:pt x="178419" y="1239877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22" name="グループ化 1221">
                    <a:extLst>
                      <a:ext uri="{FF2B5EF4-FFF2-40B4-BE49-F238E27FC236}">
                        <a16:creationId xmlns:a16="http://schemas.microsoft.com/office/drawing/2014/main" id="{744C19C4-375F-4D61-A08B-E4EA65FC00CC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2196309" cy="164682"/>
                    <a:chOff x="4077492" y="1852160"/>
                    <a:chExt cx="2196309" cy="164682"/>
                  </a:xfrm>
                  <a:grpFill/>
                </p:grpSpPr>
                <p:grpSp>
                  <p:nvGrpSpPr>
                    <p:cNvPr id="1223" name="グループ化 1222">
                      <a:extLst>
                        <a:ext uri="{FF2B5EF4-FFF2-40B4-BE49-F238E27FC236}">
                          <a16:creationId xmlns:a16="http://schemas.microsoft.com/office/drawing/2014/main" id="{228B2F38-27C5-41C2-BD18-884C9D3B37C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77492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228" name="フリーフォーム: 図形 1227">
                        <a:extLst>
                          <a:ext uri="{FF2B5EF4-FFF2-40B4-BE49-F238E27FC236}">
                            <a16:creationId xmlns:a16="http://schemas.microsoft.com/office/drawing/2014/main" id="{A66D2A62-51CA-4D50-8BFE-DFC78353B15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29" name="四角形: 角を丸くする 1228">
                        <a:extLst>
                          <a:ext uri="{FF2B5EF4-FFF2-40B4-BE49-F238E27FC236}">
                            <a16:creationId xmlns:a16="http://schemas.microsoft.com/office/drawing/2014/main" id="{2BE47117-0D6C-4E59-87B4-293A38334B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224" name="グループ化 1223">
                      <a:extLst>
                        <a:ext uri="{FF2B5EF4-FFF2-40B4-BE49-F238E27FC236}">
                          <a16:creationId xmlns:a16="http://schemas.microsoft.com/office/drawing/2014/main" id="{57715E5C-B9A5-4A4A-937E-DCF8F7FF91D6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5425281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226" name="フリーフォーム: 図形 1225">
                        <a:extLst>
                          <a:ext uri="{FF2B5EF4-FFF2-40B4-BE49-F238E27FC236}">
                            <a16:creationId xmlns:a16="http://schemas.microsoft.com/office/drawing/2014/main" id="{3F5020A5-7D55-4132-843D-A5634A1233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27" name="四角形: 角を丸くする 1226">
                        <a:extLst>
                          <a:ext uri="{FF2B5EF4-FFF2-40B4-BE49-F238E27FC236}">
                            <a16:creationId xmlns:a16="http://schemas.microsoft.com/office/drawing/2014/main" id="{03F66012-6F05-43DB-AB82-5C7A1072D3F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225" name="四角形: 角を丸くする 1224">
                      <a:extLst>
                        <a:ext uri="{FF2B5EF4-FFF2-40B4-BE49-F238E27FC236}">
                          <a16:creationId xmlns:a16="http://schemas.microsoft.com/office/drawing/2014/main" id="{7A4C5317-3C19-401C-87CD-5780202885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02100" y="1946514"/>
                      <a:ext cx="2152650" cy="7032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183" name="グループ化 1182">
                <a:extLst>
                  <a:ext uri="{FF2B5EF4-FFF2-40B4-BE49-F238E27FC236}">
                    <a16:creationId xmlns:a16="http://schemas.microsoft.com/office/drawing/2014/main" id="{7114C2BE-9186-412C-93C4-8B8C4C7508EA}"/>
                  </a:ext>
                </a:extLst>
              </p:cNvPr>
              <p:cNvGrpSpPr/>
              <p:nvPr/>
            </p:nvGrpSpPr>
            <p:grpSpPr>
              <a:xfrm>
                <a:off x="865815" y="2587223"/>
                <a:ext cx="520733" cy="88772"/>
                <a:chOff x="4691062" y="5207797"/>
                <a:chExt cx="1028702" cy="227804"/>
              </a:xfrm>
            </p:grpSpPr>
            <p:sp>
              <p:nvSpPr>
                <p:cNvPr id="1213" name="四角形: 上の 2 つの角を丸める 1212">
                  <a:extLst>
                    <a:ext uri="{FF2B5EF4-FFF2-40B4-BE49-F238E27FC236}">
                      <a16:creationId xmlns:a16="http://schemas.microsoft.com/office/drawing/2014/main" id="{E35D09CD-482F-4D23-BF7A-E29D0140668F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4" name="四角形: 上の 2 つの角を丸める 1213">
                  <a:extLst>
                    <a:ext uri="{FF2B5EF4-FFF2-40B4-BE49-F238E27FC236}">
                      <a16:creationId xmlns:a16="http://schemas.microsoft.com/office/drawing/2014/main" id="{9112FF50-E101-4FFE-AD02-8B28E2976E6B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5" name="四角形: 上の 2 つの角を丸める 1214">
                  <a:extLst>
                    <a:ext uri="{FF2B5EF4-FFF2-40B4-BE49-F238E27FC236}">
                      <a16:creationId xmlns:a16="http://schemas.microsoft.com/office/drawing/2014/main" id="{4C38B044-B326-48B8-A999-BDC389317DED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84" name="グループ化 1183">
                <a:extLst>
                  <a:ext uri="{FF2B5EF4-FFF2-40B4-BE49-F238E27FC236}">
                    <a16:creationId xmlns:a16="http://schemas.microsoft.com/office/drawing/2014/main" id="{A8B19959-4BEA-46D9-B4F7-91D8C491D4AF}"/>
                  </a:ext>
                </a:extLst>
              </p:cNvPr>
              <p:cNvGrpSpPr/>
              <p:nvPr/>
            </p:nvGrpSpPr>
            <p:grpSpPr>
              <a:xfrm>
                <a:off x="691378" y="2132930"/>
                <a:ext cx="855875" cy="553943"/>
                <a:chOff x="4077492" y="1852160"/>
                <a:chExt cx="2196309" cy="1421505"/>
              </a:xfrm>
              <a:solidFill>
                <a:srgbClr val="00B0F0"/>
              </a:solidFill>
            </p:grpSpPr>
            <p:sp>
              <p:nvSpPr>
                <p:cNvPr id="1204" name="フリーフォーム: 図形 1203">
                  <a:extLst>
                    <a:ext uri="{FF2B5EF4-FFF2-40B4-BE49-F238E27FC236}">
                      <a16:creationId xmlns:a16="http://schemas.microsoft.com/office/drawing/2014/main" id="{C4733267-C209-4D7D-ACCF-F989A4191571}"/>
                    </a:ext>
                  </a:extLst>
                </p:cNvPr>
                <p:cNvSpPr/>
                <p:nvPr/>
              </p:nvSpPr>
              <p:spPr>
                <a:xfrm>
                  <a:off x="4146549" y="1981678"/>
                  <a:ext cx="2063750" cy="1291987"/>
                </a:xfrm>
                <a:custGeom>
                  <a:avLst/>
                  <a:gdLst>
                    <a:gd name="connsiteX0" fmla="*/ 1829196 w 2063750"/>
                    <a:gd name="connsiteY0" fmla="*/ 890189 h 1291987"/>
                    <a:gd name="connsiteX1" fmla="*/ 1802927 w 2063750"/>
                    <a:gd name="connsiteY1" fmla="*/ 1235390 h 1291987"/>
                    <a:gd name="connsiteX2" fmla="*/ 1847876 w 2063750"/>
                    <a:gd name="connsiteY2" fmla="*/ 1235390 h 1291987"/>
                    <a:gd name="connsiteX3" fmla="*/ 1897551 w 2063750"/>
                    <a:gd name="connsiteY3" fmla="*/ 890189 h 1291987"/>
                    <a:gd name="connsiteX4" fmla="*/ 1697268 w 2063750"/>
                    <a:gd name="connsiteY4" fmla="*/ 890189 h 1291987"/>
                    <a:gd name="connsiteX5" fmla="*/ 1669207 w 2063750"/>
                    <a:gd name="connsiteY5" fmla="*/ 1235390 h 1291987"/>
                    <a:gd name="connsiteX6" fmla="*/ 1757595 w 2063750"/>
                    <a:gd name="connsiteY6" fmla="*/ 1235390 h 1291987"/>
                    <a:gd name="connsiteX7" fmla="*/ 1783864 w 2063750"/>
                    <a:gd name="connsiteY7" fmla="*/ 890189 h 1291987"/>
                    <a:gd name="connsiteX8" fmla="*/ 1565273 w 2063750"/>
                    <a:gd name="connsiteY8" fmla="*/ 890189 h 1291987"/>
                    <a:gd name="connsiteX9" fmla="*/ 1544518 w 2063750"/>
                    <a:gd name="connsiteY9" fmla="*/ 1235390 h 1291987"/>
                    <a:gd name="connsiteX10" fmla="*/ 1627779 w 2063750"/>
                    <a:gd name="connsiteY10" fmla="*/ 1235390 h 1291987"/>
                    <a:gd name="connsiteX11" fmla="*/ 1652325 w 2063750"/>
                    <a:gd name="connsiteY11" fmla="*/ 890189 h 1291987"/>
                    <a:gd name="connsiteX12" fmla="*/ 1437174 w 2063750"/>
                    <a:gd name="connsiteY12" fmla="*/ 890189 h 1291987"/>
                    <a:gd name="connsiteX13" fmla="*/ 1419659 w 2063750"/>
                    <a:gd name="connsiteY13" fmla="*/ 1235390 h 1291987"/>
                    <a:gd name="connsiteX14" fmla="*/ 1506316 w 2063750"/>
                    <a:gd name="connsiteY14" fmla="*/ 1235390 h 1291987"/>
                    <a:gd name="connsiteX15" fmla="*/ 1523830 w 2063750"/>
                    <a:gd name="connsiteY15" fmla="*/ 890189 h 1291987"/>
                    <a:gd name="connsiteX16" fmla="*/ 1309226 w 2063750"/>
                    <a:gd name="connsiteY16" fmla="*/ 890189 h 1291987"/>
                    <a:gd name="connsiteX17" fmla="*/ 1299796 w 2063750"/>
                    <a:gd name="connsiteY17" fmla="*/ 1235390 h 1291987"/>
                    <a:gd name="connsiteX18" fmla="*/ 1381101 w 2063750"/>
                    <a:gd name="connsiteY18" fmla="*/ 1235390 h 1291987"/>
                    <a:gd name="connsiteX19" fmla="*/ 1395345 w 2063750"/>
                    <a:gd name="connsiteY19" fmla="*/ 890189 h 1291987"/>
                    <a:gd name="connsiteX20" fmla="*/ 1182655 w 2063750"/>
                    <a:gd name="connsiteY20" fmla="*/ 890189 h 1291987"/>
                    <a:gd name="connsiteX21" fmla="*/ 1177576 w 2063750"/>
                    <a:gd name="connsiteY21" fmla="*/ 1235390 h 1291987"/>
                    <a:gd name="connsiteX22" fmla="*/ 1264588 w 2063750"/>
                    <a:gd name="connsiteY22" fmla="*/ 1235390 h 1291987"/>
                    <a:gd name="connsiteX23" fmla="*/ 1271031 w 2063750"/>
                    <a:gd name="connsiteY23" fmla="*/ 890189 h 1291987"/>
                    <a:gd name="connsiteX24" fmla="*/ 1056396 w 2063750"/>
                    <a:gd name="connsiteY24" fmla="*/ 890189 h 1291987"/>
                    <a:gd name="connsiteX25" fmla="*/ 1056396 w 2063750"/>
                    <a:gd name="connsiteY25" fmla="*/ 1235390 h 1291987"/>
                    <a:gd name="connsiteX26" fmla="*/ 1140601 w 2063750"/>
                    <a:gd name="connsiteY26" fmla="*/ 1235390 h 1291987"/>
                    <a:gd name="connsiteX27" fmla="*/ 1142543 w 2063750"/>
                    <a:gd name="connsiteY27" fmla="*/ 890189 h 1291987"/>
                    <a:gd name="connsiteX28" fmla="*/ 922626 w 2063750"/>
                    <a:gd name="connsiteY28" fmla="*/ 890189 h 1291987"/>
                    <a:gd name="connsiteX29" fmla="*/ 924568 w 2063750"/>
                    <a:gd name="connsiteY29" fmla="*/ 1235390 h 1291987"/>
                    <a:gd name="connsiteX30" fmla="*/ 1010677 w 2063750"/>
                    <a:gd name="connsiteY30" fmla="*/ 1235390 h 1291987"/>
                    <a:gd name="connsiteX31" fmla="*/ 1010677 w 2063750"/>
                    <a:gd name="connsiteY31" fmla="*/ 890189 h 1291987"/>
                    <a:gd name="connsiteX32" fmla="*/ 796906 w 2063750"/>
                    <a:gd name="connsiteY32" fmla="*/ 890189 h 1291987"/>
                    <a:gd name="connsiteX33" fmla="*/ 803349 w 2063750"/>
                    <a:gd name="connsiteY33" fmla="*/ 1235390 h 1291987"/>
                    <a:gd name="connsiteX34" fmla="*/ 887593 w 2063750"/>
                    <a:gd name="connsiteY34" fmla="*/ 1235390 h 1291987"/>
                    <a:gd name="connsiteX35" fmla="*/ 882514 w 2063750"/>
                    <a:gd name="connsiteY35" fmla="*/ 890189 h 1291987"/>
                    <a:gd name="connsiteX36" fmla="*/ 672677 w 2063750"/>
                    <a:gd name="connsiteY36" fmla="*/ 890189 h 1291987"/>
                    <a:gd name="connsiteX37" fmla="*/ 686921 w 2063750"/>
                    <a:gd name="connsiteY37" fmla="*/ 1235390 h 1291987"/>
                    <a:gd name="connsiteX38" fmla="*/ 768141 w 2063750"/>
                    <a:gd name="connsiteY38" fmla="*/ 1235390 h 1291987"/>
                    <a:gd name="connsiteX39" fmla="*/ 758711 w 2063750"/>
                    <a:gd name="connsiteY39" fmla="*/ 890189 h 1291987"/>
                    <a:gd name="connsiteX40" fmla="*/ 549135 w 2063750"/>
                    <a:gd name="connsiteY40" fmla="*/ 890189 h 1291987"/>
                    <a:gd name="connsiteX41" fmla="*/ 566649 w 2063750"/>
                    <a:gd name="connsiteY41" fmla="*/ 1235390 h 1291987"/>
                    <a:gd name="connsiteX42" fmla="*/ 648363 w 2063750"/>
                    <a:gd name="connsiteY42" fmla="*/ 1235390 h 1291987"/>
                    <a:gd name="connsiteX43" fmla="*/ 630848 w 2063750"/>
                    <a:gd name="connsiteY43" fmla="*/ 890189 h 1291987"/>
                    <a:gd name="connsiteX44" fmla="*/ 420950 w 2063750"/>
                    <a:gd name="connsiteY44" fmla="*/ 890189 h 1291987"/>
                    <a:gd name="connsiteX45" fmla="*/ 445495 w 2063750"/>
                    <a:gd name="connsiteY45" fmla="*/ 1235390 h 1291987"/>
                    <a:gd name="connsiteX46" fmla="*/ 528447 w 2063750"/>
                    <a:gd name="connsiteY46" fmla="*/ 1235390 h 1291987"/>
                    <a:gd name="connsiteX47" fmla="*/ 507692 w 2063750"/>
                    <a:gd name="connsiteY47" fmla="*/ 890189 h 1291987"/>
                    <a:gd name="connsiteX48" fmla="*/ 279884 w 2063750"/>
                    <a:gd name="connsiteY48" fmla="*/ 890189 h 1291987"/>
                    <a:gd name="connsiteX49" fmla="*/ 306153 w 2063750"/>
                    <a:gd name="connsiteY49" fmla="*/ 1235390 h 1291987"/>
                    <a:gd name="connsiteX50" fmla="*/ 404067 w 2063750"/>
                    <a:gd name="connsiteY50" fmla="*/ 1235390 h 1291987"/>
                    <a:gd name="connsiteX51" fmla="*/ 376006 w 2063750"/>
                    <a:gd name="connsiteY51" fmla="*/ 890189 h 1291987"/>
                    <a:gd name="connsiteX52" fmla="*/ 166198 w 2063750"/>
                    <a:gd name="connsiteY52" fmla="*/ 890189 h 1291987"/>
                    <a:gd name="connsiteX53" fmla="*/ 215872 w 2063750"/>
                    <a:gd name="connsiteY53" fmla="*/ 1235390 h 1291987"/>
                    <a:gd name="connsiteX54" fmla="*/ 260820 w 2063750"/>
                    <a:gd name="connsiteY54" fmla="*/ 1235390 h 1291987"/>
                    <a:gd name="connsiteX55" fmla="*/ 234552 w 2063750"/>
                    <a:gd name="connsiteY55" fmla="*/ 890189 h 1291987"/>
                    <a:gd name="connsiteX56" fmla="*/ 1861752 w 2063750"/>
                    <a:gd name="connsiteY56" fmla="*/ 462358 h 1291987"/>
                    <a:gd name="connsiteX57" fmla="*/ 1834094 w 2063750"/>
                    <a:gd name="connsiteY57" fmla="*/ 825816 h 1291987"/>
                    <a:gd name="connsiteX58" fmla="*/ 1906814 w 2063750"/>
                    <a:gd name="connsiteY58" fmla="*/ 825816 h 1291987"/>
                    <a:gd name="connsiteX59" fmla="*/ 1959116 w 2063750"/>
                    <a:gd name="connsiteY59" fmla="*/ 462358 h 1291987"/>
                    <a:gd name="connsiteX60" fmla="*/ 1732045 w 2063750"/>
                    <a:gd name="connsiteY60" fmla="*/ 462358 h 1291987"/>
                    <a:gd name="connsiteX61" fmla="*/ 1702500 w 2063750"/>
                    <a:gd name="connsiteY61" fmla="*/ 825816 h 1291987"/>
                    <a:gd name="connsiteX62" fmla="*/ 1788762 w 2063750"/>
                    <a:gd name="connsiteY62" fmla="*/ 825816 h 1291987"/>
                    <a:gd name="connsiteX63" fmla="*/ 1816420 w 2063750"/>
                    <a:gd name="connsiteY63" fmla="*/ 462358 h 1291987"/>
                    <a:gd name="connsiteX64" fmla="*/ 1590996 w 2063750"/>
                    <a:gd name="connsiteY64" fmla="*/ 462358 h 1291987"/>
                    <a:gd name="connsiteX65" fmla="*/ 1569143 w 2063750"/>
                    <a:gd name="connsiteY65" fmla="*/ 825816 h 1291987"/>
                    <a:gd name="connsiteX66" fmla="*/ 1656902 w 2063750"/>
                    <a:gd name="connsiteY66" fmla="*/ 825816 h 1291987"/>
                    <a:gd name="connsiteX67" fmla="*/ 1682746 w 2063750"/>
                    <a:gd name="connsiteY67" fmla="*/ 462358 h 1291987"/>
                    <a:gd name="connsiteX68" fmla="*/ 1458881 w 2063750"/>
                    <a:gd name="connsiteY68" fmla="*/ 462358 h 1291987"/>
                    <a:gd name="connsiteX69" fmla="*/ 1440440 w 2063750"/>
                    <a:gd name="connsiteY69" fmla="*/ 825816 h 1291987"/>
                    <a:gd name="connsiteX70" fmla="*/ 1527096 w 2063750"/>
                    <a:gd name="connsiteY70" fmla="*/ 825816 h 1291987"/>
                    <a:gd name="connsiteX71" fmla="*/ 1545536 w 2063750"/>
                    <a:gd name="connsiteY71" fmla="*/ 462358 h 1291987"/>
                    <a:gd name="connsiteX72" fmla="*/ 1320913 w 2063750"/>
                    <a:gd name="connsiteY72" fmla="*/ 462358 h 1291987"/>
                    <a:gd name="connsiteX73" fmla="*/ 1310984 w 2063750"/>
                    <a:gd name="connsiteY73" fmla="*/ 825816 h 1291987"/>
                    <a:gd name="connsiteX74" fmla="*/ 1398001 w 2063750"/>
                    <a:gd name="connsiteY74" fmla="*/ 825816 h 1291987"/>
                    <a:gd name="connsiteX75" fmla="*/ 1412998 w 2063750"/>
                    <a:gd name="connsiteY75" fmla="*/ 462358 h 1291987"/>
                    <a:gd name="connsiteX76" fmla="*/ 1188950 w 2063750"/>
                    <a:gd name="connsiteY76" fmla="*/ 462358 h 1291987"/>
                    <a:gd name="connsiteX77" fmla="*/ 1183602 w 2063750"/>
                    <a:gd name="connsiteY77" fmla="*/ 825816 h 1291987"/>
                    <a:gd name="connsiteX78" fmla="*/ 1272233 w 2063750"/>
                    <a:gd name="connsiteY78" fmla="*/ 825816 h 1291987"/>
                    <a:gd name="connsiteX79" fmla="*/ 1279016 w 2063750"/>
                    <a:gd name="connsiteY79" fmla="*/ 462358 h 1291987"/>
                    <a:gd name="connsiteX80" fmla="*/ 1056396 w 2063750"/>
                    <a:gd name="connsiteY80" fmla="*/ 462358 h 1291987"/>
                    <a:gd name="connsiteX81" fmla="*/ 1056396 w 2063750"/>
                    <a:gd name="connsiteY81" fmla="*/ 825816 h 1291987"/>
                    <a:gd name="connsiteX82" fmla="*/ 1142905 w 2063750"/>
                    <a:gd name="connsiteY82" fmla="*/ 825816 h 1291987"/>
                    <a:gd name="connsiteX83" fmla="*/ 1144950 w 2063750"/>
                    <a:gd name="connsiteY83" fmla="*/ 462358 h 1291987"/>
                    <a:gd name="connsiteX84" fmla="*/ 920219 w 2063750"/>
                    <a:gd name="connsiteY84" fmla="*/ 462358 h 1291987"/>
                    <a:gd name="connsiteX85" fmla="*/ 922264 w 2063750"/>
                    <a:gd name="connsiteY85" fmla="*/ 825816 h 1291987"/>
                    <a:gd name="connsiteX86" fmla="*/ 1010677 w 2063750"/>
                    <a:gd name="connsiteY86" fmla="*/ 825816 h 1291987"/>
                    <a:gd name="connsiteX87" fmla="*/ 1010677 w 2063750"/>
                    <a:gd name="connsiteY87" fmla="*/ 462358 h 1291987"/>
                    <a:gd name="connsiteX88" fmla="*/ 788921 w 2063750"/>
                    <a:gd name="connsiteY88" fmla="*/ 462358 h 1291987"/>
                    <a:gd name="connsiteX89" fmla="*/ 795705 w 2063750"/>
                    <a:gd name="connsiteY89" fmla="*/ 825816 h 1291987"/>
                    <a:gd name="connsiteX90" fmla="*/ 881567 w 2063750"/>
                    <a:gd name="connsiteY90" fmla="*/ 825816 h 1291987"/>
                    <a:gd name="connsiteX91" fmla="*/ 876219 w 2063750"/>
                    <a:gd name="connsiteY91" fmla="*/ 462358 h 1291987"/>
                    <a:gd name="connsiteX92" fmla="*/ 655024 w 2063750"/>
                    <a:gd name="connsiteY92" fmla="*/ 462358 h 1291987"/>
                    <a:gd name="connsiteX93" fmla="*/ 670021 w 2063750"/>
                    <a:gd name="connsiteY93" fmla="*/ 825816 h 1291987"/>
                    <a:gd name="connsiteX94" fmla="*/ 756953 w 2063750"/>
                    <a:gd name="connsiteY94" fmla="*/ 825816 h 1291987"/>
                    <a:gd name="connsiteX95" fmla="*/ 747024 w 2063750"/>
                    <a:gd name="connsiteY95" fmla="*/ 462358 h 1291987"/>
                    <a:gd name="connsiteX96" fmla="*/ 527430 w 2063750"/>
                    <a:gd name="connsiteY96" fmla="*/ 462358 h 1291987"/>
                    <a:gd name="connsiteX97" fmla="*/ 545869 w 2063750"/>
                    <a:gd name="connsiteY97" fmla="*/ 825816 h 1291987"/>
                    <a:gd name="connsiteX98" fmla="*/ 627582 w 2063750"/>
                    <a:gd name="connsiteY98" fmla="*/ 825816 h 1291987"/>
                    <a:gd name="connsiteX99" fmla="*/ 609141 w 2063750"/>
                    <a:gd name="connsiteY99" fmla="*/ 462358 h 1291987"/>
                    <a:gd name="connsiteX100" fmla="*/ 390529 w 2063750"/>
                    <a:gd name="connsiteY100" fmla="*/ 462358 h 1291987"/>
                    <a:gd name="connsiteX101" fmla="*/ 416372 w 2063750"/>
                    <a:gd name="connsiteY101" fmla="*/ 825816 h 1291987"/>
                    <a:gd name="connsiteX102" fmla="*/ 503822 w 2063750"/>
                    <a:gd name="connsiteY102" fmla="*/ 825816 h 1291987"/>
                    <a:gd name="connsiteX103" fmla="*/ 481969 w 2063750"/>
                    <a:gd name="connsiteY103" fmla="*/ 462358 h 1291987"/>
                    <a:gd name="connsiteX104" fmla="*/ 247329 w 2063750"/>
                    <a:gd name="connsiteY104" fmla="*/ 462358 h 1291987"/>
                    <a:gd name="connsiteX105" fmla="*/ 274986 w 2063750"/>
                    <a:gd name="connsiteY105" fmla="*/ 825816 h 1291987"/>
                    <a:gd name="connsiteX106" fmla="*/ 370774 w 2063750"/>
                    <a:gd name="connsiteY106" fmla="*/ 825816 h 1291987"/>
                    <a:gd name="connsiteX107" fmla="*/ 341229 w 2063750"/>
                    <a:gd name="connsiteY107" fmla="*/ 462358 h 1291987"/>
                    <a:gd name="connsiteX108" fmla="*/ 104632 w 2063750"/>
                    <a:gd name="connsiteY108" fmla="*/ 462358 h 1291987"/>
                    <a:gd name="connsiteX109" fmla="*/ 156934 w 2063750"/>
                    <a:gd name="connsiteY109" fmla="*/ 825816 h 1291987"/>
                    <a:gd name="connsiteX110" fmla="*/ 229653 w 2063750"/>
                    <a:gd name="connsiteY110" fmla="*/ 825816 h 1291987"/>
                    <a:gd name="connsiteX111" fmla="*/ 201996 w 2063750"/>
                    <a:gd name="connsiteY111" fmla="*/ 462358 h 1291987"/>
                    <a:gd name="connsiteX112" fmla="*/ 0 w 2063750"/>
                    <a:gd name="connsiteY112" fmla="*/ 0 h 1291987"/>
                    <a:gd name="connsiteX113" fmla="*/ 38099 w 2063750"/>
                    <a:gd name="connsiteY113" fmla="*/ 0 h 1291987"/>
                    <a:gd name="connsiteX114" fmla="*/ 95940 w 2063750"/>
                    <a:gd name="connsiteY114" fmla="*/ 401953 h 1291987"/>
                    <a:gd name="connsiteX115" fmla="*/ 197399 w 2063750"/>
                    <a:gd name="connsiteY115" fmla="*/ 401953 h 1291987"/>
                    <a:gd name="connsiteX116" fmla="*/ 168635 w 2063750"/>
                    <a:gd name="connsiteY116" fmla="*/ 23944 h 1291987"/>
                    <a:gd name="connsiteX117" fmla="*/ 213967 w 2063750"/>
                    <a:gd name="connsiteY117" fmla="*/ 23944 h 1291987"/>
                    <a:gd name="connsiteX118" fmla="*/ 242732 w 2063750"/>
                    <a:gd name="connsiteY118" fmla="*/ 401953 h 1291987"/>
                    <a:gd name="connsiteX119" fmla="*/ 336319 w 2063750"/>
                    <a:gd name="connsiteY119" fmla="*/ 401953 h 1291987"/>
                    <a:gd name="connsiteX120" fmla="*/ 305592 w 2063750"/>
                    <a:gd name="connsiteY120" fmla="*/ 23946 h 1291987"/>
                    <a:gd name="connsiteX121" fmla="*/ 359355 w 2063750"/>
                    <a:gd name="connsiteY121" fmla="*/ 23946 h 1291987"/>
                    <a:gd name="connsiteX122" fmla="*/ 386233 w 2063750"/>
                    <a:gd name="connsiteY122" fmla="*/ 401953 h 1291987"/>
                    <a:gd name="connsiteX123" fmla="*/ 478337 w 2063750"/>
                    <a:gd name="connsiteY123" fmla="*/ 401953 h 1291987"/>
                    <a:gd name="connsiteX124" fmla="*/ 455610 w 2063750"/>
                    <a:gd name="connsiteY124" fmla="*/ 23946 h 1291987"/>
                    <a:gd name="connsiteX125" fmla="*/ 505187 w 2063750"/>
                    <a:gd name="connsiteY125" fmla="*/ 23946 h 1291987"/>
                    <a:gd name="connsiteX126" fmla="*/ 524365 w 2063750"/>
                    <a:gd name="connsiteY126" fmla="*/ 401953 h 1291987"/>
                    <a:gd name="connsiteX127" fmla="*/ 606076 w 2063750"/>
                    <a:gd name="connsiteY127" fmla="*/ 401953 h 1291987"/>
                    <a:gd name="connsiteX128" fmla="*/ 586897 w 2063750"/>
                    <a:gd name="connsiteY128" fmla="*/ 23945 h 1291987"/>
                    <a:gd name="connsiteX129" fmla="*/ 636934 w 2063750"/>
                    <a:gd name="connsiteY129" fmla="*/ 23945 h 1291987"/>
                    <a:gd name="connsiteX130" fmla="*/ 652531 w 2063750"/>
                    <a:gd name="connsiteY130" fmla="*/ 401953 h 1291987"/>
                    <a:gd name="connsiteX131" fmla="*/ 745374 w 2063750"/>
                    <a:gd name="connsiteY131" fmla="*/ 401953 h 1291987"/>
                    <a:gd name="connsiteX132" fmla="*/ 735048 w 2063750"/>
                    <a:gd name="connsiteY132" fmla="*/ 23946 h 1291987"/>
                    <a:gd name="connsiteX133" fmla="*/ 780739 w 2063750"/>
                    <a:gd name="connsiteY133" fmla="*/ 23946 h 1291987"/>
                    <a:gd name="connsiteX134" fmla="*/ 787794 w 2063750"/>
                    <a:gd name="connsiteY134" fmla="*/ 401953 h 1291987"/>
                    <a:gd name="connsiteX135" fmla="*/ 875330 w 2063750"/>
                    <a:gd name="connsiteY135" fmla="*/ 401953 h 1291987"/>
                    <a:gd name="connsiteX136" fmla="*/ 869769 w 2063750"/>
                    <a:gd name="connsiteY136" fmla="*/ 23947 h 1291987"/>
                    <a:gd name="connsiteX137" fmla="*/ 917753 w 2063750"/>
                    <a:gd name="connsiteY137" fmla="*/ 23947 h 1291987"/>
                    <a:gd name="connsiteX138" fmla="*/ 919880 w 2063750"/>
                    <a:gd name="connsiteY138" fmla="*/ 401953 h 1291987"/>
                    <a:gd name="connsiteX139" fmla="*/ 1010677 w 2063750"/>
                    <a:gd name="connsiteY139" fmla="*/ 401953 h 1291987"/>
                    <a:gd name="connsiteX140" fmla="*/ 1010677 w 2063750"/>
                    <a:gd name="connsiteY140" fmla="*/ 7618 h 1291987"/>
                    <a:gd name="connsiteX141" fmla="*/ 1056396 w 2063750"/>
                    <a:gd name="connsiteY141" fmla="*/ 7618 h 1291987"/>
                    <a:gd name="connsiteX142" fmla="*/ 1056396 w 2063750"/>
                    <a:gd name="connsiteY142" fmla="*/ 401953 h 1291987"/>
                    <a:gd name="connsiteX143" fmla="*/ 1145290 w 2063750"/>
                    <a:gd name="connsiteY143" fmla="*/ 401953 h 1291987"/>
                    <a:gd name="connsiteX144" fmla="*/ 1147416 w 2063750"/>
                    <a:gd name="connsiteY144" fmla="*/ 23947 h 1291987"/>
                    <a:gd name="connsiteX145" fmla="*/ 1195400 w 2063750"/>
                    <a:gd name="connsiteY145" fmla="*/ 23947 h 1291987"/>
                    <a:gd name="connsiteX146" fmla="*/ 1189839 w 2063750"/>
                    <a:gd name="connsiteY146" fmla="*/ 401953 h 1291987"/>
                    <a:gd name="connsiteX147" fmla="*/ 1280144 w 2063750"/>
                    <a:gd name="connsiteY147" fmla="*/ 401953 h 1291987"/>
                    <a:gd name="connsiteX148" fmla="*/ 1287199 w 2063750"/>
                    <a:gd name="connsiteY148" fmla="*/ 23946 h 1291987"/>
                    <a:gd name="connsiteX149" fmla="*/ 1332889 w 2063750"/>
                    <a:gd name="connsiteY149" fmla="*/ 23946 h 1291987"/>
                    <a:gd name="connsiteX150" fmla="*/ 1322563 w 2063750"/>
                    <a:gd name="connsiteY150" fmla="*/ 401953 h 1291987"/>
                    <a:gd name="connsiteX151" fmla="*/ 1415491 w 2063750"/>
                    <a:gd name="connsiteY151" fmla="*/ 401953 h 1291987"/>
                    <a:gd name="connsiteX152" fmla="*/ 1431088 w 2063750"/>
                    <a:gd name="connsiteY152" fmla="*/ 23945 h 1291987"/>
                    <a:gd name="connsiteX153" fmla="*/ 1481125 w 2063750"/>
                    <a:gd name="connsiteY153" fmla="*/ 23945 h 1291987"/>
                    <a:gd name="connsiteX154" fmla="*/ 1461946 w 2063750"/>
                    <a:gd name="connsiteY154" fmla="*/ 401953 h 1291987"/>
                    <a:gd name="connsiteX155" fmla="*/ 1548601 w 2063750"/>
                    <a:gd name="connsiteY155" fmla="*/ 401953 h 1291987"/>
                    <a:gd name="connsiteX156" fmla="*/ 1567779 w 2063750"/>
                    <a:gd name="connsiteY156" fmla="*/ 23946 h 1291987"/>
                    <a:gd name="connsiteX157" fmla="*/ 1617355 w 2063750"/>
                    <a:gd name="connsiteY157" fmla="*/ 23946 h 1291987"/>
                    <a:gd name="connsiteX158" fmla="*/ 1594628 w 2063750"/>
                    <a:gd name="connsiteY158" fmla="*/ 401953 h 1291987"/>
                    <a:gd name="connsiteX159" fmla="*/ 1687041 w 2063750"/>
                    <a:gd name="connsiteY159" fmla="*/ 401953 h 1291987"/>
                    <a:gd name="connsiteX160" fmla="*/ 1713919 w 2063750"/>
                    <a:gd name="connsiteY160" fmla="*/ 23946 h 1291987"/>
                    <a:gd name="connsiteX161" fmla="*/ 1767682 w 2063750"/>
                    <a:gd name="connsiteY161" fmla="*/ 23946 h 1291987"/>
                    <a:gd name="connsiteX162" fmla="*/ 1736955 w 2063750"/>
                    <a:gd name="connsiteY162" fmla="*/ 401953 h 1291987"/>
                    <a:gd name="connsiteX163" fmla="*/ 1821016 w 2063750"/>
                    <a:gd name="connsiteY163" fmla="*/ 401953 h 1291987"/>
                    <a:gd name="connsiteX164" fmla="*/ 1849781 w 2063750"/>
                    <a:gd name="connsiteY164" fmla="*/ 23945 h 1291987"/>
                    <a:gd name="connsiteX165" fmla="*/ 1895113 w 2063750"/>
                    <a:gd name="connsiteY165" fmla="*/ 23945 h 1291987"/>
                    <a:gd name="connsiteX166" fmla="*/ 1866348 w 2063750"/>
                    <a:gd name="connsiteY166" fmla="*/ 401953 h 1291987"/>
                    <a:gd name="connsiteX167" fmla="*/ 1967808 w 2063750"/>
                    <a:gd name="connsiteY167" fmla="*/ 401953 h 1291987"/>
                    <a:gd name="connsiteX168" fmla="*/ 2025649 w 2063750"/>
                    <a:gd name="connsiteY168" fmla="*/ 0 h 1291987"/>
                    <a:gd name="connsiteX169" fmla="*/ 2063750 w 2063750"/>
                    <a:gd name="connsiteY169" fmla="*/ 0 h 1291987"/>
                    <a:gd name="connsiteX170" fmla="*/ 1885331 w 2063750"/>
                    <a:gd name="connsiteY170" fmla="*/ 1239878 h 1291987"/>
                    <a:gd name="connsiteX171" fmla="*/ 1886347 w 2063750"/>
                    <a:gd name="connsiteY171" fmla="*/ 1240894 h 1291987"/>
                    <a:gd name="connsiteX172" fmla="*/ 1886347 w 2063750"/>
                    <a:gd name="connsiteY172" fmla="*/ 1262678 h 1291987"/>
                    <a:gd name="connsiteX173" fmla="*/ 1857038 w 2063750"/>
                    <a:gd name="connsiteY173" fmla="*/ 1291987 h 1291987"/>
                    <a:gd name="connsiteX174" fmla="*/ 206710 w 2063750"/>
                    <a:gd name="connsiteY174" fmla="*/ 1291987 h 1291987"/>
                    <a:gd name="connsiteX175" fmla="*/ 177401 w 2063750"/>
                    <a:gd name="connsiteY175" fmla="*/ 1262678 h 1291987"/>
                    <a:gd name="connsiteX176" fmla="*/ 177401 w 2063750"/>
                    <a:gd name="connsiteY176" fmla="*/ 1240894 h 1291987"/>
                    <a:gd name="connsiteX177" fmla="*/ 178419 w 2063750"/>
                    <a:gd name="connsiteY177" fmla="*/ 1239877 h 1291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</a:cxnLst>
                  <a:rect l="l" t="t" r="r" b="b"/>
                  <a:pathLst>
                    <a:path w="2063750" h="1291987">
                      <a:moveTo>
                        <a:pt x="1829196" y="890189"/>
                      </a:moveTo>
                      <a:lnTo>
                        <a:pt x="1802927" y="1235390"/>
                      </a:lnTo>
                      <a:lnTo>
                        <a:pt x="1847876" y="1235390"/>
                      </a:lnTo>
                      <a:lnTo>
                        <a:pt x="1897551" y="890189"/>
                      </a:lnTo>
                      <a:close/>
                      <a:moveTo>
                        <a:pt x="1697268" y="890189"/>
                      </a:moveTo>
                      <a:lnTo>
                        <a:pt x="1669207" y="1235390"/>
                      </a:lnTo>
                      <a:lnTo>
                        <a:pt x="1757595" y="1235390"/>
                      </a:lnTo>
                      <a:lnTo>
                        <a:pt x="1783864" y="890189"/>
                      </a:lnTo>
                      <a:close/>
                      <a:moveTo>
                        <a:pt x="1565273" y="890189"/>
                      </a:moveTo>
                      <a:lnTo>
                        <a:pt x="1544518" y="1235390"/>
                      </a:lnTo>
                      <a:lnTo>
                        <a:pt x="1627779" y="1235390"/>
                      </a:lnTo>
                      <a:lnTo>
                        <a:pt x="1652325" y="890189"/>
                      </a:lnTo>
                      <a:close/>
                      <a:moveTo>
                        <a:pt x="1437174" y="890189"/>
                      </a:moveTo>
                      <a:lnTo>
                        <a:pt x="1419659" y="1235390"/>
                      </a:lnTo>
                      <a:lnTo>
                        <a:pt x="1506316" y="1235390"/>
                      </a:lnTo>
                      <a:lnTo>
                        <a:pt x="1523830" y="890189"/>
                      </a:lnTo>
                      <a:close/>
                      <a:moveTo>
                        <a:pt x="1309226" y="890189"/>
                      </a:moveTo>
                      <a:lnTo>
                        <a:pt x="1299796" y="1235390"/>
                      </a:lnTo>
                      <a:lnTo>
                        <a:pt x="1381101" y="1235390"/>
                      </a:lnTo>
                      <a:lnTo>
                        <a:pt x="1395345" y="890189"/>
                      </a:lnTo>
                      <a:close/>
                      <a:moveTo>
                        <a:pt x="1182655" y="890189"/>
                      </a:moveTo>
                      <a:lnTo>
                        <a:pt x="1177576" y="1235390"/>
                      </a:lnTo>
                      <a:lnTo>
                        <a:pt x="1264588" y="1235390"/>
                      </a:lnTo>
                      <a:lnTo>
                        <a:pt x="1271031" y="890189"/>
                      </a:lnTo>
                      <a:close/>
                      <a:moveTo>
                        <a:pt x="1056396" y="890189"/>
                      </a:moveTo>
                      <a:lnTo>
                        <a:pt x="1056396" y="1235390"/>
                      </a:lnTo>
                      <a:lnTo>
                        <a:pt x="1140601" y="1235390"/>
                      </a:lnTo>
                      <a:lnTo>
                        <a:pt x="1142543" y="890189"/>
                      </a:lnTo>
                      <a:close/>
                      <a:moveTo>
                        <a:pt x="922626" y="890189"/>
                      </a:moveTo>
                      <a:lnTo>
                        <a:pt x="924568" y="1235390"/>
                      </a:lnTo>
                      <a:lnTo>
                        <a:pt x="1010677" y="1235390"/>
                      </a:lnTo>
                      <a:lnTo>
                        <a:pt x="1010677" y="890189"/>
                      </a:lnTo>
                      <a:close/>
                      <a:moveTo>
                        <a:pt x="796906" y="890189"/>
                      </a:moveTo>
                      <a:lnTo>
                        <a:pt x="803349" y="1235390"/>
                      </a:lnTo>
                      <a:lnTo>
                        <a:pt x="887593" y="1235390"/>
                      </a:lnTo>
                      <a:lnTo>
                        <a:pt x="882514" y="890189"/>
                      </a:lnTo>
                      <a:close/>
                      <a:moveTo>
                        <a:pt x="672677" y="890189"/>
                      </a:moveTo>
                      <a:lnTo>
                        <a:pt x="686921" y="1235390"/>
                      </a:lnTo>
                      <a:lnTo>
                        <a:pt x="768141" y="1235390"/>
                      </a:lnTo>
                      <a:lnTo>
                        <a:pt x="758711" y="890189"/>
                      </a:lnTo>
                      <a:close/>
                      <a:moveTo>
                        <a:pt x="549135" y="890189"/>
                      </a:moveTo>
                      <a:lnTo>
                        <a:pt x="566649" y="1235390"/>
                      </a:lnTo>
                      <a:lnTo>
                        <a:pt x="648363" y="1235390"/>
                      </a:lnTo>
                      <a:lnTo>
                        <a:pt x="630848" y="890189"/>
                      </a:lnTo>
                      <a:close/>
                      <a:moveTo>
                        <a:pt x="420950" y="890189"/>
                      </a:moveTo>
                      <a:lnTo>
                        <a:pt x="445495" y="1235390"/>
                      </a:lnTo>
                      <a:lnTo>
                        <a:pt x="528447" y="1235390"/>
                      </a:lnTo>
                      <a:lnTo>
                        <a:pt x="507692" y="890189"/>
                      </a:lnTo>
                      <a:close/>
                      <a:moveTo>
                        <a:pt x="279884" y="890189"/>
                      </a:moveTo>
                      <a:lnTo>
                        <a:pt x="306153" y="1235390"/>
                      </a:lnTo>
                      <a:lnTo>
                        <a:pt x="404067" y="1235390"/>
                      </a:lnTo>
                      <a:lnTo>
                        <a:pt x="376006" y="890189"/>
                      </a:lnTo>
                      <a:close/>
                      <a:moveTo>
                        <a:pt x="166198" y="890189"/>
                      </a:moveTo>
                      <a:lnTo>
                        <a:pt x="215872" y="1235390"/>
                      </a:lnTo>
                      <a:lnTo>
                        <a:pt x="260820" y="1235390"/>
                      </a:lnTo>
                      <a:lnTo>
                        <a:pt x="234552" y="890189"/>
                      </a:lnTo>
                      <a:close/>
                      <a:moveTo>
                        <a:pt x="1861752" y="462358"/>
                      </a:moveTo>
                      <a:lnTo>
                        <a:pt x="1834094" y="825816"/>
                      </a:lnTo>
                      <a:lnTo>
                        <a:pt x="1906814" y="825816"/>
                      </a:lnTo>
                      <a:lnTo>
                        <a:pt x="1959116" y="462358"/>
                      </a:lnTo>
                      <a:close/>
                      <a:moveTo>
                        <a:pt x="1732045" y="462358"/>
                      </a:moveTo>
                      <a:lnTo>
                        <a:pt x="1702500" y="825816"/>
                      </a:lnTo>
                      <a:lnTo>
                        <a:pt x="1788762" y="825816"/>
                      </a:lnTo>
                      <a:lnTo>
                        <a:pt x="1816420" y="462358"/>
                      </a:lnTo>
                      <a:close/>
                      <a:moveTo>
                        <a:pt x="1590996" y="462358"/>
                      </a:moveTo>
                      <a:lnTo>
                        <a:pt x="1569143" y="825816"/>
                      </a:lnTo>
                      <a:lnTo>
                        <a:pt x="1656902" y="825816"/>
                      </a:lnTo>
                      <a:lnTo>
                        <a:pt x="1682746" y="462358"/>
                      </a:lnTo>
                      <a:close/>
                      <a:moveTo>
                        <a:pt x="1458881" y="462358"/>
                      </a:moveTo>
                      <a:lnTo>
                        <a:pt x="1440440" y="825816"/>
                      </a:lnTo>
                      <a:lnTo>
                        <a:pt x="1527096" y="825816"/>
                      </a:lnTo>
                      <a:lnTo>
                        <a:pt x="1545536" y="462358"/>
                      </a:lnTo>
                      <a:close/>
                      <a:moveTo>
                        <a:pt x="1320913" y="462358"/>
                      </a:moveTo>
                      <a:lnTo>
                        <a:pt x="1310984" y="825816"/>
                      </a:lnTo>
                      <a:lnTo>
                        <a:pt x="1398001" y="825816"/>
                      </a:lnTo>
                      <a:lnTo>
                        <a:pt x="1412998" y="462358"/>
                      </a:lnTo>
                      <a:close/>
                      <a:moveTo>
                        <a:pt x="1188950" y="462358"/>
                      </a:moveTo>
                      <a:lnTo>
                        <a:pt x="1183602" y="825816"/>
                      </a:lnTo>
                      <a:lnTo>
                        <a:pt x="1272233" y="825816"/>
                      </a:lnTo>
                      <a:lnTo>
                        <a:pt x="1279016" y="462358"/>
                      </a:lnTo>
                      <a:close/>
                      <a:moveTo>
                        <a:pt x="1056396" y="462358"/>
                      </a:moveTo>
                      <a:lnTo>
                        <a:pt x="1056396" y="825816"/>
                      </a:lnTo>
                      <a:lnTo>
                        <a:pt x="1142905" y="825816"/>
                      </a:lnTo>
                      <a:lnTo>
                        <a:pt x="1144950" y="462358"/>
                      </a:lnTo>
                      <a:close/>
                      <a:moveTo>
                        <a:pt x="920219" y="462358"/>
                      </a:moveTo>
                      <a:lnTo>
                        <a:pt x="922264" y="825816"/>
                      </a:lnTo>
                      <a:lnTo>
                        <a:pt x="1010677" y="825816"/>
                      </a:lnTo>
                      <a:lnTo>
                        <a:pt x="1010677" y="462358"/>
                      </a:lnTo>
                      <a:close/>
                      <a:moveTo>
                        <a:pt x="788921" y="462358"/>
                      </a:moveTo>
                      <a:lnTo>
                        <a:pt x="795705" y="825816"/>
                      </a:lnTo>
                      <a:lnTo>
                        <a:pt x="881567" y="825816"/>
                      </a:lnTo>
                      <a:lnTo>
                        <a:pt x="876219" y="462358"/>
                      </a:lnTo>
                      <a:close/>
                      <a:moveTo>
                        <a:pt x="655024" y="462358"/>
                      </a:moveTo>
                      <a:lnTo>
                        <a:pt x="670021" y="825816"/>
                      </a:lnTo>
                      <a:lnTo>
                        <a:pt x="756953" y="825816"/>
                      </a:lnTo>
                      <a:lnTo>
                        <a:pt x="747024" y="462358"/>
                      </a:lnTo>
                      <a:close/>
                      <a:moveTo>
                        <a:pt x="527430" y="462358"/>
                      </a:moveTo>
                      <a:lnTo>
                        <a:pt x="545869" y="825816"/>
                      </a:lnTo>
                      <a:lnTo>
                        <a:pt x="627582" y="825816"/>
                      </a:lnTo>
                      <a:lnTo>
                        <a:pt x="609141" y="462358"/>
                      </a:lnTo>
                      <a:close/>
                      <a:moveTo>
                        <a:pt x="390529" y="462358"/>
                      </a:moveTo>
                      <a:lnTo>
                        <a:pt x="416372" y="825816"/>
                      </a:lnTo>
                      <a:lnTo>
                        <a:pt x="503822" y="825816"/>
                      </a:lnTo>
                      <a:lnTo>
                        <a:pt x="481969" y="462358"/>
                      </a:lnTo>
                      <a:close/>
                      <a:moveTo>
                        <a:pt x="247329" y="462358"/>
                      </a:moveTo>
                      <a:lnTo>
                        <a:pt x="274986" y="825816"/>
                      </a:lnTo>
                      <a:lnTo>
                        <a:pt x="370774" y="825816"/>
                      </a:lnTo>
                      <a:lnTo>
                        <a:pt x="341229" y="462358"/>
                      </a:lnTo>
                      <a:close/>
                      <a:moveTo>
                        <a:pt x="104632" y="462358"/>
                      </a:moveTo>
                      <a:lnTo>
                        <a:pt x="156934" y="825816"/>
                      </a:lnTo>
                      <a:lnTo>
                        <a:pt x="229653" y="825816"/>
                      </a:lnTo>
                      <a:lnTo>
                        <a:pt x="201996" y="462358"/>
                      </a:lnTo>
                      <a:close/>
                      <a:moveTo>
                        <a:pt x="0" y="0"/>
                      </a:moveTo>
                      <a:lnTo>
                        <a:pt x="38099" y="0"/>
                      </a:lnTo>
                      <a:lnTo>
                        <a:pt x="95940" y="401953"/>
                      </a:lnTo>
                      <a:lnTo>
                        <a:pt x="197399" y="401953"/>
                      </a:lnTo>
                      <a:lnTo>
                        <a:pt x="168635" y="23944"/>
                      </a:lnTo>
                      <a:lnTo>
                        <a:pt x="213967" y="23944"/>
                      </a:lnTo>
                      <a:lnTo>
                        <a:pt x="242732" y="401953"/>
                      </a:lnTo>
                      <a:lnTo>
                        <a:pt x="336319" y="401953"/>
                      </a:lnTo>
                      <a:lnTo>
                        <a:pt x="305592" y="23946"/>
                      </a:lnTo>
                      <a:lnTo>
                        <a:pt x="359355" y="23946"/>
                      </a:lnTo>
                      <a:lnTo>
                        <a:pt x="386233" y="401953"/>
                      </a:lnTo>
                      <a:lnTo>
                        <a:pt x="478337" y="401953"/>
                      </a:lnTo>
                      <a:lnTo>
                        <a:pt x="455610" y="23946"/>
                      </a:lnTo>
                      <a:lnTo>
                        <a:pt x="505187" y="23946"/>
                      </a:lnTo>
                      <a:lnTo>
                        <a:pt x="524365" y="401953"/>
                      </a:lnTo>
                      <a:lnTo>
                        <a:pt x="606076" y="401953"/>
                      </a:lnTo>
                      <a:lnTo>
                        <a:pt x="586897" y="23945"/>
                      </a:lnTo>
                      <a:lnTo>
                        <a:pt x="636934" y="23945"/>
                      </a:lnTo>
                      <a:lnTo>
                        <a:pt x="652531" y="401953"/>
                      </a:lnTo>
                      <a:lnTo>
                        <a:pt x="745374" y="401953"/>
                      </a:lnTo>
                      <a:lnTo>
                        <a:pt x="735048" y="23946"/>
                      </a:lnTo>
                      <a:lnTo>
                        <a:pt x="780739" y="23946"/>
                      </a:lnTo>
                      <a:lnTo>
                        <a:pt x="787794" y="401953"/>
                      </a:lnTo>
                      <a:lnTo>
                        <a:pt x="875330" y="401953"/>
                      </a:lnTo>
                      <a:lnTo>
                        <a:pt x="869769" y="23947"/>
                      </a:lnTo>
                      <a:lnTo>
                        <a:pt x="917753" y="23947"/>
                      </a:lnTo>
                      <a:lnTo>
                        <a:pt x="919880" y="401953"/>
                      </a:lnTo>
                      <a:lnTo>
                        <a:pt x="1010677" y="401953"/>
                      </a:lnTo>
                      <a:lnTo>
                        <a:pt x="1010677" y="7618"/>
                      </a:lnTo>
                      <a:lnTo>
                        <a:pt x="1056396" y="7618"/>
                      </a:lnTo>
                      <a:lnTo>
                        <a:pt x="1056396" y="401953"/>
                      </a:lnTo>
                      <a:lnTo>
                        <a:pt x="1145290" y="401953"/>
                      </a:lnTo>
                      <a:lnTo>
                        <a:pt x="1147416" y="23947"/>
                      </a:lnTo>
                      <a:lnTo>
                        <a:pt x="1195400" y="23947"/>
                      </a:lnTo>
                      <a:lnTo>
                        <a:pt x="1189839" y="401953"/>
                      </a:lnTo>
                      <a:lnTo>
                        <a:pt x="1280144" y="401953"/>
                      </a:lnTo>
                      <a:lnTo>
                        <a:pt x="1287199" y="23946"/>
                      </a:lnTo>
                      <a:lnTo>
                        <a:pt x="1332889" y="23946"/>
                      </a:lnTo>
                      <a:lnTo>
                        <a:pt x="1322563" y="401953"/>
                      </a:lnTo>
                      <a:lnTo>
                        <a:pt x="1415491" y="401953"/>
                      </a:lnTo>
                      <a:lnTo>
                        <a:pt x="1431088" y="23945"/>
                      </a:lnTo>
                      <a:lnTo>
                        <a:pt x="1481125" y="23945"/>
                      </a:lnTo>
                      <a:lnTo>
                        <a:pt x="1461946" y="401953"/>
                      </a:lnTo>
                      <a:lnTo>
                        <a:pt x="1548601" y="401953"/>
                      </a:lnTo>
                      <a:lnTo>
                        <a:pt x="1567779" y="23946"/>
                      </a:lnTo>
                      <a:lnTo>
                        <a:pt x="1617355" y="23946"/>
                      </a:lnTo>
                      <a:lnTo>
                        <a:pt x="1594628" y="401953"/>
                      </a:lnTo>
                      <a:lnTo>
                        <a:pt x="1687041" y="401953"/>
                      </a:lnTo>
                      <a:lnTo>
                        <a:pt x="1713919" y="23946"/>
                      </a:lnTo>
                      <a:lnTo>
                        <a:pt x="1767682" y="23946"/>
                      </a:lnTo>
                      <a:lnTo>
                        <a:pt x="1736955" y="401953"/>
                      </a:lnTo>
                      <a:lnTo>
                        <a:pt x="1821016" y="401953"/>
                      </a:lnTo>
                      <a:lnTo>
                        <a:pt x="1849781" y="23945"/>
                      </a:lnTo>
                      <a:lnTo>
                        <a:pt x="1895113" y="23945"/>
                      </a:lnTo>
                      <a:lnTo>
                        <a:pt x="1866348" y="401953"/>
                      </a:lnTo>
                      <a:lnTo>
                        <a:pt x="1967808" y="401953"/>
                      </a:lnTo>
                      <a:lnTo>
                        <a:pt x="2025649" y="0"/>
                      </a:lnTo>
                      <a:lnTo>
                        <a:pt x="2063750" y="0"/>
                      </a:lnTo>
                      <a:lnTo>
                        <a:pt x="1885331" y="1239878"/>
                      </a:lnTo>
                      <a:lnTo>
                        <a:pt x="1886347" y="1240894"/>
                      </a:lnTo>
                      <a:lnTo>
                        <a:pt x="1886347" y="1262678"/>
                      </a:lnTo>
                      <a:cubicBezTo>
                        <a:pt x="1886347" y="1278865"/>
                        <a:pt x="1873225" y="1291987"/>
                        <a:pt x="1857038" y="1291987"/>
                      </a:cubicBezTo>
                      <a:lnTo>
                        <a:pt x="206710" y="1291987"/>
                      </a:lnTo>
                      <a:cubicBezTo>
                        <a:pt x="190523" y="1291987"/>
                        <a:pt x="177401" y="1278865"/>
                        <a:pt x="177401" y="1262678"/>
                      </a:cubicBezTo>
                      <a:lnTo>
                        <a:pt x="177401" y="1240894"/>
                      </a:lnTo>
                      <a:lnTo>
                        <a:pt x="178419" y="123987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05" name="グループ化 1204">
                  <a:extLst>
                    <a:ext uri="{FF2B5EF4-FFF2-40B4-BE49-F238E27FC236}">
                      <a16:creationId xmlns:a16="http://schemas.microsoft.com/office/drawing/2014/main" id="{FCE60BFC-1294-4AF2-B005-7E74EA3E159E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2196309" cy="164682"/>
                  <a:chOff x="4077492" y="1852160"/>
                  <a:chExt cx="2196309" cy="164682"/>
                </a:xfrm>
                <a:grpFill/>
              </p:grpSpPr>
              <p:grpSp>
                <p:nvGrpSpPr>
                  <p:cNvPr id="1206" name="グループ化 1205">
                    <a:extLst>
                      <a:ext uri="{FF2B5EF4-FFF2-40B4-BE49-F238E27FC236}">
                        <a16:creationId xmlns:a16="http://schemas.microsoft.com/office/drawing/2014/main" id="{3549CFE8-1FEA-4441-A59B-905FA473231A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211" name="フリーフォーム: 図形 1210">
                      <a:extLst>
                        <a:ext uri="{FF2B5EF4-FFF2-40B4-BE49-F238E27FC236}">
                          <a16:creationId xmlns:a16="http://schemas.microsoft.com/office/drawing/2014/main" id="{4274C460-9B2A-4A9A-A42A-05C0295B1B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2" name="四角形: 角を丸くする 1211">
                      <a:extLst>
                        <a:ext uri="{FF2B5EF4-FFF2-40B4-BE49-F238E27FC236}">
                          <a16:creationId xmlns:a16="http://schemas.microsoft.com/office/drawing/2014/main" id="{AD29C4F5-8FF3-4661-8F43-1C8A68226E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07" name="グループ化 1206">
                    <a:extLst>
                      <a:ext uri="{FF2B5EF4-FFF2-40B4-BE49-F238E27FC236}">
                        <a16:creationId xmlns:a16="http://schemas.microsoft.com/office/drawing/2014/main" id="{41983E88-D947-405B-AD95-D3A682DDF3AF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5425281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209" name="フリーフォーム: 図形 1208">
                      <a:extLst>
                        <a:ext uri="{FF2B5EF4-FFF2-40B4-BE49-F238E27FC236}">
                          <a16:creationId xmlns:a16="http://schemas.microsoft.com/office/drawing/2014/main" id="{9AA71B59-EE18-419E-A483-733BBFDD55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0" name="四角形: 角を丸くする 1209">
                      <a:extLst>
                        <a:ext uri="{FF2B5EF4-FFF2-40B4-BE49-F238E27FC236}">
                          <a16:creationId xmlns:a16="http://schemas.microsoft.com/office/drawing/2014/main" id="{4D2765F2-D2DA-4EF8-A6ED-1E163C086D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08" name="四角形: 角を丸くする 1207">
                    <a:extLst>
                      <a:ext uri="{FF2B5EF4-FFF2-40B4-BE49-F238E27FC236}">
                        <a16:creationId xmlns:a16="http://schemas.microsoft.com/office/drawing/2014/main" id="{FC277D20-FDA9-4DBA-9E55-60005AC5B621}"/>
                      </a:ext>
                    </a:extLst>
                  </p:cNvPr>
                  <p:cNvSpPr/>
                  <p:nvPr/>
                </p:nvSpPr>
                <p:spPr>
                  <a:xfrm>
                    <a:off x="4102100" y="1946514"/>
                    <a:ext cx="2152650" cy="7032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85" name="グループ化 1184">
                <a:extLst>
                  <a:ext uri="{FF2B5EF4-FFF2-40B4-BE49-F238E27FC236}">
                    <a16:creationId xmlns:a16="http://schemas.microsoft.com/office/drawing/2014/main" id="{16B888FC-1E67-488C-AB63-A6F614DDBF71}"/>
                  </a:ext>
                </a:extLst>
              </p:cNvPr>
              <p:cNvGrpSpPr/>
              <p:nvPr/>
            </p:nvGrpSpPr>
            <p:grpSpPr>
              <a:xfrm>
                <a:off x="662948" y="1120264"/>
                <a:ext cx="2691442" cy="2395460"/>
                <a:chOff x="-2234242" y="1154189"/>
                <a:chExt cx="2691442" cy="2395460"/>
              </a:xfrm>
            </p:grpSpPr>
            <p:grpSp>
              <p:nvGrpSpPr>
                <p:cNvPr id="1186" name="グループ化 1185">
                  <a:extLst>
                    <a:ext uri="{FF2B5EF4-FFF2-40B4-BE49-F238E27FC236}">
                      <a16:creationId xmlns:a16="http://schemas.microsoft.com/office/drawing/2014/main" id="{AAD96CED-176D-4533-91D6-D03FC94B517A}"/>
                    </a:ext>
                  </a:extLst>
                </p:cNvPr>
                <p:cNvGrpSpPr/>
                <p:nvPr/>
              </p:nvGrpSpPr>
              <p:grpSpPr>
                <a:xfrm>
                  <a:off x="-1099246" y="1852160"/>
                  <a:ext cx="427844" cy="904346"/>
                  <a:chOff x="2094997" y="1804056"/>
                  <a:chExt cx="476250" cy="965022"/>
                </a:xfrm>
              </p:grpSpPr>
              <p:sp>
                <p:nvSpPr>
                  <p:cNvPr id="1199" name="四角形: 上の 2 つの角を丸める 1198">
                    <a:extLst>
                      <a:ext uri="{FF2B5EF4-FFF2-40B4-BE49-F238E27FC236}">
                        <a16:creationId xmlns:a16="http://schemas.microsoft.com/office/drawing/2014/main" id="{B8CE626B-C376-41B7-9B2C-C6C49470752D}"/>
                      </a:ext>
                    </a:extLst>
                  </p:cNvPr>
                  <p:cNvSpPr/>
                  <p:nvPr/>
                </p:nvSpPr>
                <p:spPr>
                  <a:xfrm>
                    <a:off x="2209980" y="2365040"/>
                    <a:ext cx="246282" cy="363864"/>
                  </a:xfrm>
                  <a:prstGeom prst="round2Same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0" name="正方形/長方形 1199">
                    <a:extLst>
                      <a:ext uri="{FF2B5EF4-FFF2-40B4-BE49-F238E27FC236}">
                        <a16:creationId xmlns:a16="http://schemas.microsoft.com/office/drawing/2014/main" id="{F441AFEA-00E1-45A7-81C6-CA3087EB0FF6}"/>
                      </a:ext>
                    </a:extLst>
                  </p:cNvPr>
                  <p:cNvSpPr/>
                  <p:nvPr/>
                </p:nvSpPr>
                <p:spPr>
                  <a:xfrm>
                    <a:off x="2302812" y="1978818"/>
                    <a:ext cx="55579" cy="790260"/>
                  </a:xfrm>
                  <a:prstGeom prst="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1" name="四角形: 角を丸くする 1200">
                    <a:extLst>
                      <a:ext uri="{FF2B5EF4-FFF2-40B4-BE49-F238E27FC236}">
                        <a16:creationId xmlns:a16="http://schemas.microsoft.com/office/drawing/2014/main" id="{D75BDE1F-3A41-4F76-839D-066621B2612C}"/>
                      </a:ext>
                    </a:extLst>
                  </p:cNvPr>
                  <p:cNvSpPr/>
                  <p:nvPr/>
                </p:nvSpPr>
                <p:spPr>
                  <a:xfrm>
                    <a:off x="2094997" y="1804056"/>
                    <a:ext cx="476250" cy="229709"/>
                  </a:xfrm>
                  <a:prstGeom prst="round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2" name="四角形: 角を丸くする 1201">
                    <a:extLst>
                      <a:ext uri="{FF2B5EF4-FFF2-40B4-BE49-F238E27FC236}">
                        <a16:creationId xmlns:a16="http://schemas.microsoft.com/office/drawing/2014/main" id="{76BEE0C8-88EE-4F05-A446-0740446C129D}"/>
                      </a:ext>
                    </a:extLst>
                  </p:cNvPr>
                  <p:cNvSpPr/>
                  <p:nvPr/>
                </p:nvSpPr>
                <p:spPr>
                  <a:xfrm>
                    <a:off x="2118306" y="1828801"/>
                    <a:ext cx="429632" cy="180220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3" name="フリーフォーム: 図形 1202">
                    <a:extLst>
                      <a:ext uri="{FF2B5EF4-FFF2-40B4-BE49-F238E27FC236}">
                        <a16:creationId xmlns:a16="http://schemas.microsoft.com/office/drawing/2014/main" id="{7661D3D2-2DEA-46B1-B51E-0A63DC3A24E0}"/>
                      </a:ext>
                    </a:extLst>
                  </p:cNvPr>
                  <p:cNvSpPr/>
                  <p:nvPr/>
                </p:nvSpPr>
                <p:spPr>
                  <a:xfrm flipH="1">
                    <a:off x="2515943" y="1839097"/>
                    <a:ext cx="19089" cy="117680"/>
                  </a:xfrm>
                  <a:custGeom>
                    <a:avLst/>
                    <a:gdLst>
                      <a:gd name="connsiteX0" fmla="*/ 22860 w 45720"/>
                      <a:gd name="connsiteY0" fmla="*/ 92870 h 273091"/>
                      <a:gd name="connsiteX1" fmla="*/ 45720 w 45720"/>
                      <a:gd name="connsiteY1" fmla="*/ 115730 h 273091"/>
                      <a:gd name="connsiteX2" fmla="*/ 45719 w 45720"/>
                      <a:gd name="connsiteY2" fmla="*/ 250231 h 273091"/>
                      <a:gd name="connsiteX3" fmla="*/ 22859 w 45720"/>
                      <a:gd name="connsiteY3" fmla="*/ 273091 h 273091"/>
                      <a:gd name="connsiteX4" fmla="*/ 22860 w 45720"/>
                      <a:gd name="connsiteY4" fmla="*/ 273090 h 273091"/>
                      <a:gd name="connsiteX5" fmla="*/ 0 w 45720"/>
                      <a:gd name="connsiteY5" fmla="*/ 250230 h 273091"/>
                      <a:gd name="connsiteX6" fmla="*/ 0 w 45720"/>
                      <a:gd name="connsiteY6" fmla="*/ 115730 h 273091"/>
                      <a:gd name="connsiteX7" fmla="*/ 22860 w 45720"/>
                      <a:gd name="connsiteY7" fmla="*/ 92870 h 273091"/>
                      <a:gd name="connsiteX8" fmla="*/ 22860 w 45720"/>
                      <a:gd name="connsiteY8" fmla="*/ 0 h 273091"/>
                      <a:gd name="connsiteX9" fmla="*/ 45720 w 45720"/>
                      <a:gd name="connsiteY9" fmla="*/ 22860 h 273091"/>
                      <a:gd name="connsiteX10" fmla="*/ 45719 w 45720"/>
                      <a:gd name="connsiteY10" fmla="*/ 38299 h 273091"/>
                      <a:gd name="connsiteX11" fmla="*/ 22859 w 45720"/>
                      <a:gd name="connsiteY11" fmla="*/ 61159 h 273091"/>
                      <a:gd name="connsiteX12" fmla="*/ 22860 w 45720"/>
                      <a:gd name="connsiteY12" fmla="*/ 61158 h 273091"/>
                      <a:gd name="connsiteX13" fmla="*/ 0 w 45720"/>
                      <a:gd name="connsiteY13" fmla="*/ 38298 h 273091"/>
                      <a:gd name="connsiteX14" fmla="*/ 0 w 45720"/>
                      <a:gd name="connsiteY14" fmla="*/ 22860 h 273091"/>
                      <a:gd name="connsiteX15" fmla="*/ 22860 w 45720"/>
                      <a:gd name="connsiteY15" fmla="*/ 0 h 273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5720" h="273091">
                        <a:moveTo>
                          <a:pt x="22860" y="92870"/>
                        </a:moveTo>
                        <a:cubicBezTo>
                          <a:pt x="35485" y="92870"/>
                          <a:pt x="45720" y="103105"/>
                          <a:pt x="45720" y="115730"/>
                        </a:cubicBezTo>
                        <a:cubicBezTo>
                          <a:pt x="45720" y="160564"/>
                          <a:pt x="45719" y="205397"/>
                          <a:pt x="45719" y="250231"/>
                        </a:cubicBezTo>
                        <a:cubicBezTo>
                          <a:pt x="45719" y="262856"/>
                          <a:pt x="35484" y="273091"/>
                          <a:pt x="22859" y="273091"/>
                        </a:cubicBezTo>
                        <a:lnTo>
                          <a:pt x="22860" y="273090"/>
                        </a:lnTo>
                        <a:cubicBezTo>
                          <a:pt x="10235" y="273090"/>
                          <a:pt x="0" y="262855"/>
                          <a:pt x="0" y="250230"/>
                        </a:cubicBezTo>
                        <a:lnTo>
                          <a:pt x="0" y="115730"/>
                        </a:lnTo>
                        <a:cubicBezTo>
                          <a:pt x="0" y="103105"/>
                          <a:pt x="10235" y="92870"/>
                          <a:pt x="22860" y="92870"/>
                        </a:cubicBezTo>
                        <a:close/>
                        <a:moveTo>
                          <a:pt x="22860" y="0"/>
                        </a:moveTo>
                        <a:cubicBezTo>
                          <a:pt x="35485" y="0"/>
                          <a:pt x="45720" y="10235"/>
                          <a:pt x="45720" y="22860"/>
                        </a:cubicBezTo>
                        <a:cubicBezTo>
                          <a:pt x="45720" y="28006"/>
                          <a:pt x="45719" y="33153"/>
                          <a:pt x="45719" y="38299"/>
                        </a:cubicBezTo>
                        <a:cubicBezTo>
                          <a:pt x="45719" y="50924"/>
                          <a:pt x="35484" y="61159"/>
                          <a:pt x="22859" y="61159"/>
                        </a:cubicBezTo>
                        <a:lnTo>
                          <a:pt x="22860" y="61158"/>
                        </a:lnTo>
                        <a:cubicBezTo>
                          <a:pt x="10235" y="61158"/>
                          <a:pt x="0" y="50923"/>
                          <a:pt x="0" y="38298"/>
                        </a:cubicBezTo>
                        <a:lnTo>
                          <a:pt x="0" y="22860"/>
                        </a:lnTo>
                        <a:cubicBezTo>
                          <a:pt x="0" y="10235"/>
                          <a:pt x="10235" y="0"/>
                          <a:pt x="2286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87" name="正方形/長方形 1186">
                  <a:extLst>
                    <a:ext uri="{FF2B5EF4-FFF2-40B4-BE49-F238E27FC236}">
                      <a16:creationId xmlns:a16="http://schemas.microsoft.com/office/drawing/2014/main" id="{86474BB3-23F1-467D-8D8D-F9C6F8397D3C}"/>
                    </a:ext>
                  </a:extLst>
                </p:cNvPr>
                <p:cNvSpPr/>
                <p:nvPr/>
              </p:nvSpPr>
              <p:spPr>
                <a:xfrm>
                  <a:off x="-463304" y="2614939"/>
                  <a:ext cx="520382" cy="175578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8" name="正方形/長方形 1187">
                  <a:extLst>
                    <a:ext uri="{FF2B5EF4-FFF2-40B4-BE49-F238E27FC236}">
                      <a16:creationId xmlns:a16="http://schemas.microsoft.com/office/drawing/2014/main" id="{6DF84230-F75A-4307-BB6E-EBA29A254FB0}"/>
                    </a:ext>
                  </a:extLst>
                </p:cNvPr>
                <p:cNvSpPr/>
                <p:nvPr/>
              </p:nvSpPr>
              <p:spPr>
                <a:xfrm>
                  <a:off x="-206764" y="2098465"/>
                  <a:ext cx="601662" cy="670614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9" name="正方形/長方形 1188">
                  <a:extLst>
                    <a:ext uri="{FF2B5EF4-FFF2-40B4-BE49-F238E27FC236}">
                      <a16:creationId xmlns:a16="http://schemas.microsoft.com/office/drawing/2014/main" id="{D42778FE-3681-4768-BFE8-8AA0EFD3A4D6}"/>
                    </a:ext>
                  </a:extLst>
                </p:cNvPr>
                <p:cNvSpPr/>
                <p:nvPr/>
              </p:nvSpPr>
              <p:spPr>
                <a:xfrm>
                  <a:off x="-144852" y="2257425"/>
                  <a:ext cx="76200" cy="51165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0" name="台形 1189">
                  <a:extLst>
                    <a:ext uri="{FF2B5EF4-FFF2-40B4-BE49-F238E27FC236}">
                      <a16:creationId xmlns:a16="http://schemas.microsoft.com/office/drawing/2014/main" id="{DD992294-25CF-4F5A-8F11-F3058F419E02}"/>
                    </a:ext>
                  </a:extLst>
                </p:cNvPr>
                <p:cNvSpPr/>
                <p:nvPr/>
              </p:nvSpPr>
              <p:spPr>
                <a:xfrm>
                  <a:off x="60084" y="1733550"/>
                  <a:ext cx="138457" cy="318727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1" name="正方形/長方形 2">
                  <a:extLst>
                    <a:ext uri="{FF2B5EF4-FFF2-40B4-BE49-F238E27FC236}">
                      <a16:creationId xmlns:a16="http://schemas.microsoft.com/office/drawing/2014/main" id="{FB516BF0-74CC-4CB6-9BD6-8B4185A0D0F1}"/>
                    </a:ext>
                  </a:extLst>
                </p:cNvPr>
                <p:cNvSpPr/>
                <p:nvPr/>
              </p:nvSpPr>
              <p:spPr>
                <a:xfrm>
                  <a:off x="-2145102" y="276907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2" name="正方形/長方形 1191">
                  <a:extLst>
                    <a:ext uri="{FF2B5EF4-FFF2-40B4-BE49-F238E27FC236}">
                      <a16:creationId xmlns:a16="http://schemas.microsoft.com/office/drawing/2014/main" id="{9C0C5B7B-B2A3-4101-9915-29A791CDBF46}"/>
                    </a:ext>
                  </a:extLst>
                </p:cNvPr>
                <p:cNvSpPr/>
                <p:nvPr/>
              </p:nvSpPr>
              <p:spPr>
                <a:xfrm>
                  <a:off x="-2145102" y="277213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3" name="四角形: 上の 2 つの角を丸める 1192">
                  <a:extLst>
                    <a:ext uri="{FF2B5EF4-FFF2-40B4-BE49-F238E27FC236}">
                      <a16:creationId xmlns:a16="http://schemas.microsoft.com/office/drawing/2014/main" id="{C50B0A96-B8BC-4C44-85DF-F259BECB875C}"/>
                    </a:ext>
                  </a:extLst>
                </p:cNvPr>
                <p:cNvSpPr/>
                <p:nvPr/>
              </p:nvSpPr>
              <p:spPr>
                <a:xfrm>
                  <a:off x="-2234242" y="272594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4" name="フローチャート: 手操作入力 1193">
                  <a:extLst>
                    <a:ext uri="{FF2B5EF4-FFF2-40B4-BE49-F238E27FC236}">
                      <a16:creationId xmlns:a16="http://schemas.microsoft.com/office/drawing/2014/main" id="{A36A0A5D-E33E-480F-A80C-0D1012C42C40}"/>
                    </a:ext>
                  </a:extLst>
                </p:cNvPr>
                <p:cNvSpPr/>
                <p:nvPr/>
              </p:nvSpPr>
              <p:spPr>
                <a:xfrm>
                  <a:off x="-253306" y="2033765"/>
                  <a:ext cx="710506" cy="86264"/>
                </a:xfrm>
                <a:prstGeom prst="flowChartManualInpu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95" name="グループ化 1194">
                  <a:extLst>
                    <a:ext uri="{FF2B5EF4-FFF2-40B4-BE49-F238E27FC236}">
                      <a16:creationId xmlns:a16="http://schemas.microsoft.com/office/drawing/2014/main" id="{26EC2213-E0D5-46D2-B3FA-DB76B2BECEE9}"/>
                    </a:ext>
                  </a:extLst>
                </p:cNvPr>
                <p:cNvGrpSpPr/>
                <p:nvPr/>
              </p:nvGrpSpPr>
              <p:grpSpPr>
                <a:xfrm rot="353465">
                  <a:off x="-16014" y="1154189"/>
                  <a:ext cx="199773" cy="822672"/>
                  <a:chOff x="2811218" y="347664"/>
                  <a:chExt cx="199773" cy="822672"/>
                </a:xfrm>
              </p:grpSpPr>
              <p:sp>
                <p:nvSpPr>
                  <p:cNvPr id="1197" name="八角形 28">
                    <a:extLst>
                      <a:ext uri="{FF2B5EF4-FFF2-40B4-BE49-F238E27FC236}">
                        <a16:creationId xmlns:a16="http://schemas.microsoft.com/office/drawing/2014/main" id="{BC1FD90D-FACA-4B2B-A020-340AA8BBD22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28914" y="716809"/>
                    <a:ext cx="479772" cy="84382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8" name="八角形 28">
                    <a:extLst>
                      <a:ext uri="{FF2B5EF4-FFF2-40B4-BE49-F238E27FC236}">
                        <a16:creationId xmlns:a16="http://schemas.microsoft.com/office/drawing/2014/main" id="{AE9961BA-0C90-431A-AA14-39E594BBE37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65885" y="692997"/>
                    <a:ext cx="822672" cy="132006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96" name="四角形: 上の 2 つの角を丸める 1195">
                  <a:extLst>
                    <a:ext uri="{FF2B5EF4-FFF2-40B4-BE49-F238E27FC236}">
                      <a16:creationId xmlns:a16="http://schemas.microsoft.com/office/drawing/2014/main" id="{FE648739-8EAD-4585-B59B-729CB01A9E33}"/>
                    </a:ext>
                  </a:extLst>
                </p:cNvPr>
                <p:cNvSpPr/>
                <p:nvPr/>
              </p:nvSpPr>
              <p:spPr>
                <a:xfrm>
                  <a:off x="-269066" y="2210043"/>
                  <a:ext cx="334873" cy="86265"/>
                </a:xfrm>
                <a:prstGeom prst="round2SameRect">
                  <a:avLst>
                    <a:gd name="adj1" fmla="val 6309"/>
                    <a:gd name="adj2" fmla="val 50000"/>
                  </a:avLst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FBE2FBA4-AA0B-4DA6-907F-C3FFCC41521E}"/>
              </a:ext>
            </a:extLst>
          </p:cNvPr>
          <p:cNvGrpSpPr/>
          <p:nvPr/>
        </p:nvGrpSpPr>
        <p:grpSpPr>
          <a:xfrm>
            <a:off x="3590511" y="3797132"/>
            <a:ext cx="2691442" cy="2638597"/>
            <a:chOff x="3590511" y="3797132"/>
            <a:chExt cx="2691442" cy="2638597"/>
          </a:xfrm>
        </p:grpSpPr>
        <p:grpSp>
          <p:nvGrpSpPr>
            <p:cNvPr id="921" name="グループ化 920">
              <a:extLst>
                <a:ext uri="{FF2B5EF4-FFF2-40B4-BE49-F238E27FC236}">
                  <a16:creationId xmlns:a16="http://schemas.microsoft.com/office/drawing/2014/main" id="{93192C82-C584-4038-A67D-253E9E958CA8}"/>
                </a:ext>
              </a:extLst>
            </p:cNvPr>
            <p:cNvGrpSpPr/>
            <p:nvPr/>
          </p:nvGrpSpPr>
          <p:grpSpPr>
            <a:xfrm>
              <a:off x="3753749" y="3797132"/>
              <a:ext cx="1380230" cy="1937491"/>
              <a:chOff x="3523878" y="3949531"/>
              <a:chExt cx="2089522" cy="2933156"/>
            </a:xfrm>
          </p:grpSpPr>
          <p:grpSp>
            <p:nvGrpSpPr>
              <p:cNvPr id="922" name="グループ化 921">
                <a:extLst>
                  <a:ext uri="{FF2B5EF4-FFF2-40B4-BE49-F238E27FC236}">
                    <a16:creationId xmlns:a16="http://schemas.microsoft.com/office/drawing/2014/main" id="{81CB6AEA-1536-471A-9269-ED5BC958E2DB}"/>
                  </a:ext>
                </a:extLst>
              </p:cNvPr>
              <p:cNvGrpSpPr/>
              <p:nvPr/>
            </p:nvGrpSpPr>
            <p:grpSpPr>
              <a:xfrm>
                <a:off x="3523878" y="3949531"/>
                <a:ext cx="2089522" cy="2495979"/>
                <a:chOff x="3523878" y="3949531"/>
                <a:chExt cx="2089522" cy="2495979"/>
              </a:xfrm>
            </p:grpSpPr>
            <p:sp>
              <p:nvSpPr>
                <p:cNvPr id="929" name="片側の 2 つの角を丸めた四角形 144">
                  <a:extLst>
                    <a:ext uri="{FF2B5EF4-FFF2-40B4-BE49-F238E27FC236}">
                      <a16:creationId xmlns:a16="http://schemas.microsoft.com/office/drawing/2014/main" id="{8AF54CAE-381A-4DD6-8446-82213612A58B}"/>
                    </a:ext>
                  </a:extLst>
                </p:cNvPr>
                <p:cNvSpPr/>
                <p:nvPr/>
              </p:nvSpPr>
              <p:spPr>
                <a:xfrm>
                  <a:off x="4461373" y="5346197"/>
                  <a:ext cx="1009724" cy="1099313"/>
                </a:xfrm>
                <a:prstGeom prst="round2SameRect">
                  <a:avLst>
                    <a:gd name="adj1" fmla="val 30697"/>
                    <a:gd name="adj2" fmla="val 0"/>
                  </a:avLst>
                </a:pr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0" name="台形 929">
                  <a:extLst>
                    <a:ext uri="{FF2B5EF4-FFF2-40B4-BE49-F238E27FC236}">
                      <a16:creationId xmlns:a16="http://schemas.microsoft.com/office/drawing/2014/main" id="{B16ECB94-197B-421D-86D9-04839DB5AEEC}"/>
                    </a:ext>
                  </a:extLst>
                </p:cNvPr>
                <p:cNvSpPr/>
                <p:nvPr/>
              </p:nvSpPr>
              <p:spPr>
                <a:xfrm>
                  <a:off x="4647992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1" name="台形 930">
                  <a:extLst>
                    <a:ext uri="{FF2B5EF4-FFF2-40B4-BE49-F238E27FC236}">
                      <a16:creationId xmlns:a16="http://schemas.microsoft.com/office/drawing/2014/main" id="{F6D6FE7D-04FE-40BE-A028-77F71F77C444}"/>
                    </a:ext>
                  </a:extLst>
                </p:cNvPr>
                <p:cNvSpPr/>
                <p:nvPr/>
              </p:nvSpPr>
              <p:spPr>
                <a:xfrm>
                  <a:off x="5182560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2" name="台形 931">
                  <a:extLst>
                    <a:ext uri="{FF2B5EF4-FFF2-40B4-BE49-F238E27FC236}">
                      <a16:creationId xmlns:a16="http://schemas.microsoft.com/office/drawing/2014/main" id="{862781F0-F30B-4351-BF51-4F21D5D3E372}"/>
                    </a:ext>
                  </a:extLst>
                </p:cNvPr>
                <p:cNvSpPr/>
                <p:nvPr/>
              </p:nvSpPr>
              <p:spPr>
                <a:xfrm>
                  <a:off x="4526928" y="5683513"/>
                  <a:ext cx="896109" cy="761997"/>
                </a:xfrm>
                <a:prstGeom prst="trapezoid">
                  <a:avLst>
                    <a:gd name="adj" fmla="val 15364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3" name="楕円 932">
                  <a:extLst>
                    <a:ext uri="{FF2B5EF4-FFF2-40B4-BE49-F238E27FC236}">
                      <a16:creationId xmlns:a16="http://schemas.microsoft.com/office/drawing/2014/main" id="{4A251AA9-CDAC-40B9-9486-A8337EC2A306}"/>
                    </a:ext>
                  </a:extLst>
                </p:cNvPr>
                <p:cNvSpPr/>
                <p:nvPr/>
              </p:nvSpPr>
              <p:spPr>
                <a:xfrm>
                  <a:off x="4943024" y="5550025"/>
                  <a:ext cx="63808" cy="6610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4" name="四角形: 角を丸くする 8">
                  <a:extLst>
                    <a:ext uri="{FF2B5EF4-FFF2-40B4-BE49-F238E27FC236}">
                      <a16:creationId xmlns:a16="http://schemas.microsoft.com/office/drawing/2014/main" id="{2F1515C4-C286-403F-B393-410857C30166}"/>
                    </a:ext>
                  </a:extLst>
                </p:cNvPr>
                <p:cNvSpPr/>
                <p:nvPr/>
              </p:nvSpPr>
              <p:spPr>
                <a:xfrm rot="20098952" flipH="1">
                  <a:off x="5397441" y="5590997"/>
                  <a:ext cx="214507" cy="676472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5" name="フリーフォーム: 図形 934">
                  <a:extLst>
                    <a:ext uri="{FF2B5EF4-FFF2-40B4-BE49-F238E27FC236}">
                      <a16:creationId xmlns:a16="http://schemas.microsoft.com/office/drawing/2014/main" id="{7AEB82CB-D5E4-4646-9F0F-74FECCC8A950}"/>
                    </a:ext>
                  </a:extLst>
                </p:cNvPr>
                <p:cNvSpPr/>
                <p:nvPr/>
              </p:nvSpPr>
              <p:spPr>
                <a:xfrm>
                  <a:off x="4756052" y="5101039"/>
                  <a:ext cx="440430" cy="3213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0961 w 525992"/>
                    <a:gd name="connsiteY2" fmla="*/ 22095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19778 w 525992"/>
                    <a:gd name="connsiteY3" fmla="*/ 240006 h 351598"/>
                    <a:gd name="connsiteX4" fmla="*/ 525992 w 525992"/>
                    <a:gd name="connsiteY4" fmla="*/ 254756 h 351598"/>
                    <a:gd name="connsiteX5" fmla="*/ 262996 w 525992"/>
                    <a:gd name="connsiteY5" fmla="*/ 351598 h 351598"/>
                    <a:gd name="connsiteX6" fmla="*/ 0 w 525992"/>
                    <a:gd name="connsiteY6" fmla="*/ 254756 h 351598"/>
                    <a:gd name="connsiteX7" fmla="*/ 6215 w 525992"/>
                    <a:gd name="connsiteY7" fmla="*/ 240006 h 351598"/>
                    <a:gd name="connsiteX8" fmla="*/ 139089 w 525992"/>
                    <a:gd name="connsiteY8" fmla="*/ 216193 h 351598"/>
                    <a:gd name="connsiteX9" fmla="*/ 160641 w 525992"/>
                    <a:gd name="connsiteY9" fmla="*/ 0 h 351598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19778 w 525992"/>
                    <a:gd name="connsiteY3" fmla="*/ 240006 h 351598"/>
                    <a:gd name="connsiteX4" fmla="*/ 525992 w 525992"/>
                    <a:gd name="connsiteY4" fmla="*/ 254756 h 351598"/>
                    <a:gd name="connsiteX5" fmla="*/ 262996 w 525992"/>
                    <a:gd name="connsiteY5" fmla="*/ 351598 h 351598"/>
                    <a:gd name="connsiteX6" fmla="*/ 0 w 525992"/>
                    <a:gd name="connsiteY6" fmla="*/ 254756 h 351598"/>
                    <a:gd name="connsiteX7" fmla="*/ 139089 w 525992"/>
                    <a:gd name="connsiteY7" fmla="*/ 216193 h 351598"/>
                    <a:gd name="connsiteX8" fmla="*/ 160641 w 525992"/>
                    <a:gd name="connsiteY8" fmla="*/ 0 h 351598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25992 w 525992"/>
                    <a:gd name="connsiteY3" fmla="*/ 254756 h 351598"/>
                    <a:gd name="connsiteX4" fmla="*/ 262996 w 525992"/>
                    <a:gd name="connsiteY4" fmla="*/ 351598 h 351598"/>
                    <a:gd name="connsiteX5" fmla="*/ 0 w 525992"/>
                    <a:gd name="connsiteY5" fmla="*/ 254756 h 351598"/>
                    <a:gd name="connsiteX6" fmla="*/ 139089 w 525992"/>
                    <a:gd name="connsiteY6" fmla="*/ 216193 h 351598"/>
                    <a:gd name="connsiteX7" fmla="*/ 160641 w 525992"/>
                    <a:gd name="connsiteY7" fmla="*/ 0 h 351598"/>
                    <a:gd name="connsiteX0" fmla="*/ 160641 w 525992"/>
                    <a:gd name="connsiteY0" fmla="*/ 0 h 348158"/>
                    <a:gd name="connsiteX1" fmla="*/ 362085 w 525992"/>
                    <a:gd name="connsiteY1" fmla="*/ 0 h 348158"/>
                    <a:gd name="connsiteX2" fmla="*/ 380961 w 525992"/>
                    <a:gd name="connsiteY2" fmla="*/ 220956 h 348158"/>
                    <a:gd name="connsiteX3" fmla="*/ 525992 w 525992"/>
                    <a:gd name="connsiteY3" fmla="*/ 254756 h 348158"/>
                    <a:gd name="connsiteX4" fmla="*/ 262996 w 525992"/>
                    <a:gd name="connsiteY4" fmla="*/ 348158 h 348158"/>
                    <a:gd name="connsiteX5" fmla="*/ 0 w 525992"/>
                    <a:gd name="connsiteY5" fmla="*/ 254756 h 348158"/>
                    <a:gd name="connsiteX6" fmla="*/ 139089 w 525992"/>
                    <a:gd name="connsiteY6" fmla="*/ 216193 h 348158"/>
                    <a:gd name="connsiteX7" fmla="*/ 160641 w 525992"/>
                    <a:gd name="connsiteY7" fmla="*/ 0 h 348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48158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0961" y="22095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48158"/>
                        <a:pt x="262996" y="348158"/>
                      </a:cubicBezTo>
                      <a:cubicBezTo>
                        <a:pt x="117747" y="348158"/>
                        <a:pt x="0" y="324353"/>
                        <a:pt x="0" y="254756"/>
                      </a:cubicBezTo>
                      <a:lnTo>
                        <a:pt x="139089" y="216193"/>
                      </a:lnTo>
                      <a:cubicBezTo>
                        <a:pt x="147166" y="136191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36" name="グループ化 935">
                  <a:extLst>
                    <a:ext uri="{FF2B5EF4-FFF2-40B4-BE49-F238E27FC236}">
                      <a16:creationId xmlns:a16="http://schemas.microsoft.com/office/drawing/2014/main" id="{D5E3E99A-5E14-42FD-A8A1-94AC38CD8D76}"/>
                    </a:ext>
                  </a:extLst>
                </p:cNvPr>
                <p:cNvGrpSpPr/>
                <p:nvPr/>
              </p:nvGrpSpPr>
              <p:grpSpPr>
                <a:xfrm>
                  <a:off x="4372098" y="3949531"/>
                  <a:ext cx="1241302" cy="1366651"/>
                  <a:chOff x="4396131" y="1076326"/>
                  <a:chExt cx="1193236" cy="1313731"/>
                </a:xfrm>
              </p:grpSpPr>
              <p:grpSp>
                <p:nvGrpSpPr>
                  <p:cNvPr id="956" name="グループ化 955">
                    <a:extLst>
                      <a:ext uri="{FF2B5EF4-FFF2-40B4-BE49-F238E27FC236}">
                        <a16:creationId xmlns:a16="http://schemas.microsoft.com/office/drawing/2014/main" id="{0ADAD143-1539-482F-9DF8-0031F9E5D208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4507706" y="2093945"/>
                    <a:ext cx="296112" cy="296112"/>
                    <a:chOff x="6040109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978" name="涙形 977">
                      <a:extLst>
                        <a:ext uri="{FF2B5EF4-FFF2-40B4-BE49-F238E27FC236}">
                          <a16:creationId xmlns:a16="http://schemas.microsoft.com/office/drawing/2014/main" id="{CCEAD002-5741-412B-A046-13C6C21A58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40109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79" name="涙形 978">
                      <a:extLst>
                        <a:ext uri="{FF2B5EF4-FFF2-40B4-BE49-F238E27FC236}">
                          <a16:creationId xmlns:a16="http://schemas.microsoft.com/office/drawing/2014/main" id="{EEDDB9C8-D9A9-4709-9480-D3BCBA0A76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89708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57" name="グループ化 956">
                    <a:extLst>
                      <a:ext uri="{FF2B5EF4-FFF2-40B4-BE49-F238E27FC236}">
                        <a16:creationId xmlns:a16="http://schemas.microsoft.com/office/drawing/2014/main" id="{1D2DFBB3-3AFC-4BA4-A1B1-7DCA94D5C75E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155803" y="2093945"/>
                    <a:ext cx="296112" cy="296112"/>
                    <a:chOff x="6040109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976" name="涙形 975">
                      <a:extLst>
                        <a:ext uri="{FF2B5EF4-FFF2-40B4-BE49-F238E27FC236}">
                          <a16:creationId xmlns:a16="http://schemas.microsoft.com/office/drawing/2014/main" id="{666975E0-3EAE-4809-8CDC-4D2B1B7F30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40109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77" name="涙形 976">
                      <a:extLst>
                        <a:ext uri="{FF2B5EF4-FFF2-40B4-BE49-F238E27FC236}">
                          <a16:creationId xmlns:a16="http://schemas.microsoft.com/office/drawing/2014/main" id="{4AC73E8D-A20E-472B-8F12-C0439091D9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89708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58" name="グループ化 957">
                    <a:extLst>
                      <a:ext uri="{FF2B5EF4-FFF2-40B4-BE49-F238E27FC236}">
                        <a16:creationId xmlns:a16="http://schemas.microsoft.com/office/drawing/2014/main" id="{BE62A20C-C81A-4685-86E6-8C4A0F9B1283}"/>
                      </a:ext>
                    </a:extLst>
                  </p:cNvPr>
                  <p:cNvGrpSpPr/>
                  <p:nvPr/>
                </p:nvGrpSpPr>
                <p:grpSpPr>
                  <a:xfrm>
                    <a:off x="4396131" y="1339331"/>
                    <a:ext cx="1193236" cy="656581"/>
                    <a:chOff x="4376033" y="1381139"/>
                    <a:chExt cx="1193236" cy="656581"/>
                  </a:xfrm>
                  <a:solidFill>
                    <a:srgbClr val="FFCC00"/>
                  </a:solidFill>
                </p:grpSpPr>
                <p:sp>
                  <p:nvSpPr>
                    <p:cNvPr id="974" name="四角形: 角を丸くする 973">
                      <a:extLst>
                        <a:ext uri="{FF2B5EF4-FFF2-40B4-BE49-F238E27FC236}">
                          <a16:creationId xmlns:a16="http://schemas.microsoft.com/office/drawing/2014/main" id="{BB45C9C5-2EA3-4EE1-A80D-0EDE734F84BC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75" name="四角形: 角を丸くする 974">
                      <a:extLst>
                        <a:ext uri="{FF2B5EF4-FFF2-40B4-BE49-F238E27FC236}">
                          <a16:creationId xmlns:a16="http://schemas.microsoft.com/office/drawing/2014/main" id="{736ABA73-43E7-44DD-848B-7C9ACFF13B30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59" name="グループ化 958">
                    <a:extLst>
                      <a:ext uri="{FF2B5EF4-FFF2-40B4-BE49-F238E27FC236}">
                        <a16:creationId xmlns:a16="http://schemas.microsoft.com/office/drawing/2014/main" id="{9A46C199-91F9-45AF-854D-290DBF6BC365}"/>
                      </a:ext>
                    </a:extLst>
                  </p:cNvPr>
                  <p:cNvGrpSpPr/>
                  <p:nvPr/>
                </p:nvGrpSpPr>
                <p:grpSpPr>
                  <a:xfrm>
                    <a:off x="4408999" y="1205952"/>
                    <a:ext cx="1148709" cy="1113318"/>
                    <a:chOff x="3303076" y="141961"/>
                    <a:chExt cx="1277659" cy="1238295"/>
                  </a:xfrm>
                </p:grpSpPr>
                <p:sp>
                  <p:nvSpPr>
                    <p:cNvPr id="961" name="フリーフォーム 540">
                      <a:extLst>
                        <a:ext uri="{FF2B5EF4-FFF2-40B4-BE49-F238E27FC236}">
                          <a16:creationId xmlns:a16="http://schemas.microsoft.com/office/drawing/2014/main" id="{A0292941-C809-4381-A2D1-D83B8E00B3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53447" y="141961"/>
                      <a:ext cx="1169884" cy="940235"/>
                    </a:xfrm>
                    <a:custGeom>
                      <a:avLst/>
                      <a:gdLst>
                        <a:gd name="connsiteX0" fmla="*/ 328111 w 816502"/>
                        <a:gd name="connsiteY0" fmla="*/ 0 h 656222"/>
                        <a:gd name="connsiteX1" fmla="*/ 455827 w 816502"/>
                        <a:gd name="connsiteY1" fmla="*/ 25785 h 656222"/>
                        <a:gd name="connsiteX2" fmla="*/ 492925 w 816502"/>
                        <a:gd name="connsiteY2" fmla="*/ 45920 h 656222"/>
                        <a:gd name="connsiteX3" fmla="*/ 510467 w 816502"/>
                        <a:gd name="connsiteY3" fmla="*/ 44152 h 656222"/>
                        <a:gd name="connsiteX4" fmla="*/ 816502 w 816502"/>
                        <a:gd name="connsiteY4" fmla="*/ 350187 h 656222"/>
                        <a:gd name="connsiteX5" fmla="*/ 510467 w 816502"/>
                        <a:gd name="connsiteY5" fmla="*/ 656222 h 656222"/>
                        <a:gd name="connsiteX6" fmla="*/ 448791 w 816502"/>
                        <a:gd name="connsiteY6" fmla="*/ 650005 h 656222"/>
                        <a:gd name="connsiteX7" fmla="*/ 420791 w 816502"/>
                        <a:gd name="connsiteY7" fmla="*/ 641313 h 656222"/>
                        <a:gd name="connsiteX8" fmla="*/ 394237 w 816502"/>
                        <a:gd name="connsiteY8" fmla="*/ 649556 h 656222"/>
                        <a:gd name="connsiteX9" fmla="*/ 328111 w 816502"/>
                        <a:gd name="connsiteY9" fmla="*/ 656222 h 656222"/>
                        <a:gd name="connsiteX10" fmla="*/ 0 w 816502"/>
                        <a:gd name="connsiteY10" fmla="*/ 328111 h 656222"/>
                        <a:gd name="connsiteX11" fmla="*/ 328111 w 816502"/>
                        <a:gd name="connsiteY11" fmla="*/ 0 h 6562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816502" h="656222">
                          <a:moveTo>
                            <a:pt x="328111" y="0"/>
                          </a:moveTo>
                          <a:cubicBezTo>
                            <a:pt x="373414" y="0"/>
                            <a:pt x="416572" y="9181"/>
                            <a:pt x="455827" y="25785"/>
                          </a:cubicBezTo>
                          <a:lnTo>
                            <a:pt x="492925" y="45920"/>
                          </a:lnTo>
                          <a:lnTo>
                            <a:pt x="510467" y="44152"/>
                          </a:lnTo>
                          <a:cubicBezTo>
                            <a:pt x="679485" y="44152"/>
                            <a:pt x="816502" y="181169"/>
                            <a:pt x="816502" y="350187"/>
                          </a:cubicBezTo>
                          <a:cubicBezTo>
                            <a:pt x="816502" y="519205"/>
                            <a:pt x="679485" y="656222"/>
                            <a:pt x="510467" y="656222"/>
                          </a:cubicBezTo>
                          <a:cubicBezTo>
                            <a:pt x="489340" y="656222"/>
                            <a:pt x="468713" y="654081"/>
                            <a:pt x="448791" y="650005"/>
                          </a:cubicBezTo>
                          <a:lnTo>
                            <a:pt x="420791" y="641313"/>
                          </a:lnTo>
                          <a:lnTo>
                            <a:pt x="394237" y="649556"/>
                          </a:lnTo>
                          <a:cubicBezTo>
                            <a:pt x="372878" y="653927"/>
                            <a:pt x="350763" y="656222"/>
                            <a:pt x="328111" y="656222"/>
                          </a:cubicBezTo>
                          <a:cubicBezTo>
                            <a:pt x="146900" y="656222"/>
                            <a:pt x="0" y="509322"/>
                            <a:pt x="0" y="328111"/>
                          </a:cubicBezTo>
                          <a:cubicBezTo>
                            <a:pt x="0" y="146900"/>
                            <a:pt x="146900" y="0"/>
                            <a:pt x="328111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62" name="グループ化 961">
                      <a:extLst>
                        <a:ext uri="{FF2B5EF4-FFF2-40B4-BE49-F238E27FC236}">
                          <a16:creationId xmlns:a16="http://schemas.microsoft.com/office/drawing/2014/main" id="{08C1C89A-FBEF-4163-B13D-53F4A04FEC34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3303076" y="710618"/>
                      <a:ext cx="246453" cy="369679"/>
                      <a:chOff x="2680607" y="2825750"/>
                      <a:chExt cx="157843" cy="236764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972" name="円/楕円 564">
                        <a:extLst>
                          <a:ext uri="{FF2B5EF4-FFF2-40B4-BE49-F238E27FC236}">
                            <a16:creationId xmlns:a16="http://schemas.microsoft.com/office/drawing/2014/main" id="{AB8320BF-68A7-4E0A-9961-EBCE087B6C2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73" name="円/楕円 565">
                        <a:extLst>
                          <a:ext uri="{FF2B5EF4-FFF2-40B4-BE49-F238E27FC236}">
                            <a16:creationId xmlns:a16="http://schemas.microsoft.com/office/drawing/2014/main" id="{7E4E67F6-C6D7-46D3-A090-222EEC3208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63" name="グループ化 962">
                      <a:extLst>
                        <a:ext uri="{FF2B5EF4-FFF2-40B4-BE49-F238E27FC236}">
                          <a16:creationId xmlns:a16="http://schemas.microsoft.com/office/drawing/2014/main" id="{6303B108-72EE-4519-A638-9533BF4D3EF1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4334282" y="710618"/>
                      <a:ext cx="246453" cy="369679"/>
                      <a:chOff x="2680607" y="2825750"/>
                      <a:chExt cx="157843" cy="236764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970" name="円/楕円 562">
                        <a:extLst>
                          <a:ext uri="{FF2B5EF4-FFF2-40B4-BE49-F238E27FC236}">
                            <a16:creationId xmlns:a16="http://schemas.microsoft.com/office/drawing/2014/main" id="{2090725D-0634-4AE0-8826-0085CAF3BBE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71" name="円/楕円 563">
                        <a:extLst>
                          <a:ext uri="{FF2B5EF4-FFF2-40B4-BE49-F238E27FC236}">
                            <a16:creationId xmlns:a16="http://schemas.microsoft.com/office/drawing/2014/main" id="{BF31DCFA-B6D9-476C-8B16-8C39FDCE785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64" name="円/楕円 561">
                      <a:extLst>
                        <a:ext uri="{FF2B5EF4-FFF2-40B4-BE49-F238E27FC236}">
                          <a16:creationId xmlns:a16="http://schemas.microsoft.com/office/drawing/2014/main" id="{5C01EEEA-7EC6-4763-AEBD-7CE8A4D8F2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26301" y="220150"/>
                      <a:ext cx="1031206" cy="1160106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5" name="月 964">
                      <a:extLst>
                        <a:ext uri="{FF2B5EF4-FFF2-40B4-BE49-F238E27FC236}">
                          <a16:creationId xmlns:a16="http://schemas.microsoft.com/office/drawing/2014/main" id="{339B5D80-DF9E-4EB4-A17E-796F2BAA1E1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645475" y="371941"/>
                      <a:ext cx="54591" cy="340196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66" name="グループ化 965">
                      <a:extLst>
                        <a:ext uri="{FF2B5EF4-FFF2-40B4-BE49-F238E27FC236}">
                          <a16:creationId xmlns:a16="http://schemas.microsoft.com/office/drawing/2014/main" id="{3BEC40B1-CFC4-42D5-9908-45F5553E9DF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42869" y="842739"/>
                      <a:ext cx="195646" cy="207937"/>
                      <a:chOff x="7084627" y="3006479"/>
                      <a:chExt cx="240026" cy="203430"/>
                    </a:xfrm>
                    <a:solidFill>
                      <a:schemeClr val="accent2">
                        <a:lumMod val="75000"/>
                      </a:schemeClr>
                    </a:solidFill>
                  </p:grpSpPr>
                  <p:sp>
                    <p:nvSpPr>
                      <p:cNvPr id="968" name="円/楕円 662">
                        <a:extLst>
                          <a:ext uri="{FF2B5EF4-FFF2-40B4-BE49-F238E27FC236}">
                            <a16:creationId xmlns:a16="http://schemas.microsoft.com/office/drawing/2014/main" id="{D121D454-87B2-40F2-B542-323FB4DAD3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084627" y="3091335"/>
                        <a:ext cx="240026" cy="102097"/>
                      </a:xfrm>
                      <a:custGeom>
                        <a:avLst/>
                        <a:gdLst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451"/>
                          <a:gd name="connsiteX1" fmla="*/ 115251 w 240026"/>
                          <a:gd name="connsiteY1" fmla="*/ 0 h 160451"/>
                          <a:gd name="connsiteX2" fmla="*/ 240026 w 240026"/>
                          <a:gd name="connsiteY2" fmla="*/ 96853 h 160451"/>
                          <a:gd name="connsiteX3" fmla="*/ 120013 w 240026"/>
                          <a:gd name="connsiteY3" fmla="*/ 160368 h 160451"/>
                          <a:gd name="connsiteX4" fmla="*/ 0 w 240026"/>
                          <a:gd name="connsiteY4" fmla="*/ 96853 h 1604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0026" h="160451">
                            <a:moveTo>
                              <a:pt x="0" y="96853"/>
                            </a:moveTo>
                            <a:cubicBezTo>
                              <a:pt x="0" y="37409"/>
                              <a:pt x="48970" y="0"/>
                              <a:pt x="115251" y="0"/>
                            </a:cubicBezTo>
                            <a:cubicBezTo>
                              <a:pt x="181532" y="0"/>
                              <a:pt x="240026" y="28271"/>
                              <a:pt x="240026" y="96853"/>
                            </a:cubicBezTo>
                            <a:cubicBezTo>
                              <a:pt x="240026" y="165435"/>
                              <a:pt x="186294" y="160368"/>
                              <a:pt x="120013" y="160368"/>
                            </a:cubicBezTo>
                            <a:cubicBezTo>
                              <a:pt x="53732" y="160368"/>
                              <a:pt x="0" y="156297"/>
                              <a:pt x="0" y="96853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69" name="フリーフォーム: 図形 968">
                        <a:extLst>
                          <a:ext uri="{FF2B5EF4-FFF2-40B4-BE49-F238E27FC236}">
                            <a16:creationId xmlns:a16="http://schemas.microsoft.com/office/drawing/2014/main" id="{BE72E6DF-C2E0-4E3F-B5F4-960A8B1B2F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37014" y="3006479"/>
                        <a:ext cx="135252" cy="203430"/>
                      </a:xfrm>
                      <a:custGeom>
                        <a:avLst/>
                        <a:gdLst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  <a:gd name="connsiteX7" fmla="*/ 51484 w 168590"/>
                          <a:gd name="connsiteY7" fmla="*/ 11330 h 241869"/>
                          <a:gd name="connsiteX8" fmla="*/ 84295 w 168590"/>
                          <a:gd name="connsiteY8" fmla="*/ 18031 h 241869"/>
                          <a:gd name="connsiteX9" fmla="*/ 117107 w 168590"/>
                          <a:gd name="connsiteY9" fmla="*/ 11330 h 241869"/>
                          <a:gd name="connsiteX0" fmla="*/ 84295 w 175735"/>
                          <a:gd name="connsiteY0" fmla="*/ 18031 h 241869"/>
                          <a:gd name="connsiteX1" fmla="*/ 117107 w 175735"/>
                          <a:gd name="connsiteY1" fmla="*/ 11330 h 241869"/>
                          <a:gd name="connsiteX2" fmla="*/ 133718 w 175735"/>
                          <a:gd name="connsiteY2" fmla="*/ 0 h 241869"/>
                          <a:gd name="connsiteX3" fmla="*/ 145091 w 175735"/>
                          <a:gd name="connsiteY3" fmla="*/ 28432 h 241869"/>
                          <a:gd name="connsiteX4" fmla="*/ 168590 w 175735"/>
                          <a:gd name="connsiteY4" fmla="*/ 156595 h 241869"/>
                          <a:gd name="connsiteX5" fmla="*/ 84295 w 175735"/>
                          <a:gd name="connsiteY5" fmla="*/ 241869 h 241869"/>
                          <a:gd name="connsiteX6" fmla="*/ 0 w 175735"/>
                          <a:gd name="connsiteY6" fmla="*/ 156595 h 241869"/>
                          <a:gd name="connsiteX7" fmla="*/ 25880 w 175735"/>
                          <a:gd name="connsiteY7" fmla="*/ 28432 h 241869"/>
                          <a:gd name="connsiteX8" fmla="*/ 37274 w 175735"/>
                          <a:gd name="connsiteY8" fmla="*/ 1638 h 241869"/>
                          <a:gd name="connsiteX9" fmla="*/ 51484 w 175735"/>
                          <a:gd name="connsiteY9" fmla="*/ 11330 h 241869"/>
                          <a:gd name="connsiteX10" fmla="*/ 175735 w 175735"/>
                          <a:gd name="connsiteY10" fmla="*/ 109471 h 241869"/>
                          <a:gd name="connsiteX0" fmla="*/ 84295 w 168590"/>
                          <a:gd name="connsiteY0" fmla="*/ 18031 h 241869"/>
                          <a:gd name="connsiteX1" fmla="*/ 117107 w 168590"/>
                          <a:gd name="connsiteY1" fmla="*/ 11330 h 241869"/>
                          <a:gd name="connsiteX2" fmla="*/ 133718 w 168590"/>
                          <a:gd name="connsiteY2" fmla="*/ 0 h 241869"/>
                          <a:gd name="connsiteX3" fmla="*/ 145091 w 168590"/>
                          <a:gd name="connsiteY3" fmla="*/ 28432 h 241869"/>
                          <a:gd name="connsiteX4" fmla="*/ 168590 w 168590"/>
                          <a:gd name="connsiteY4" fmla="*/ 156595 h 241869"/>
                          <a:gd name="connsiteX5" fmla="*/ 84295 w 168590"/>
                          <a:gd name="connsiteY5" fmla="*/ 241869 h 241869"/>
                          <a:gd name="connsiteX6" fmla="*/ 0 w 168590"/>
                          <a:gd name="connsiteY6" fmla="*/ 156595 h 241869"/>
                          <a:gd name="connsiteX7" fmla="*/ 25880 w 168590"/>
                          <a:gd name="connsiteY7" fmla="*/ 28432 h 241869"/>
                          <a:gd name="connsiteX8" fmla="*/ 37274 w 168590"/>
                          <a:gd name="connsiteY8" fmla="*/ 1638 h 241869"/>
                          <a:gd name="connsiteX9" fmla="*/ 51484 w 168590"/>
                          <a:gd name="connsiteY9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8" fmla="*/ 51484 w 168590"/>
                          <a:gd name="connsiteY8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68590" h="241869">
                            <a:moveTo>
                              <a:pt x="133718" y="0"/>
                            </a:moveTo>
                            <a:lnTo>
                              <a:pt x="145091" y="28432"/>
                            </a:lnTo>
                            <a:cubicBezTo>
                              <a:pt x="159751" y="77796"/>
                              <a:pt x="168590" y="133047"/>
                              <a:pt x="168590" y="156595"/>
                            </a:cubicBezTo>
                            <a:cubicBezTo>
                              <a:pt x="168590" y="203691"/>
                              <a:pt x="130850" y="241869"/>
                              <a:pt x="84295" y="241869"/>
                            </a:cubicBezTo>
                            <a:cubicBezTo>
                              <a:pt x="37740" y="241869"/>
                              <a:pt x="0" y="203691"/>
                              <a:pt x="0" y="156595"/>
                            </a:cubicBezTo>
                            <a:cubicBezTo>
                              <a:pt x="0" y="133047"/>
                              <a:pt x="10031" y="77796"/>
                              <a:pt x="25880" y="28432"/>
                            </a:cubicBezTo>
                            <a:lnTo>
                              <a:pt x="37274" y="1638"/>
                            </a:lnTo>
                          </a:path>
                        </a:pathLst>
                      </a:cu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67" name="月 966">
                      <a:extLst>
                        <a:ext uri="{FF2B5EF4-FFF2-40B4-BE49-F238E27FC236}">
                          <a16:creationId xmlns:a16="http://schemas.microsoft.com/office/drawing/2014/main" id="{8B3C0B15-C8B3-4B6A-B148-02933BBC176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69352" y="371942"/>
                      <a:ext cx="54591" cy="340196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60" name="フリーフォーム: 図形 959">
                    <a:extLst>
                      <a:ext uri="{FF2B5EF4-FFF2-40B4-BE49-F238E27FC236}">
                        <a16:creationId xmlns:a16="http://schemas.microsoft.com/office/drawing/2014/main" id="{AF202B8A-6092-4B70-9DF9-E0C371BF2C69}"/>
                      </a:ext>
                    </a:extLst>
                  </p:cNvPr>
                  <p:cNvSpPr/>
                  <p:nvPr/>
                </p:nvSpPr>
                <p:spPr>
                  <a:xfrm>
                    <a:off x="4434050" y="1076326"/>
                    <a:ext cx="1097594" cy="598210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37" name="フリーフォーム: 図形 936">
                  <a:extLst>
                    <a:ext uri="{FF2B5EF4-FFF2-40B4-BE49-F238E27FC236}">
                      <a16:creationId xmlns:a16="http://schemas.microsoft.com/office/drawing/2014/main" id="{DEDB1C50-6DF2-4ABF-8667-7E16EA48ED29}"/>
                    </a:ext>
                  </a:extLst>
                </p:cNvPr>
                <p:cNvSpPr/>
                <p:nvPr/>
              </p:nvSpPr>
              <p:spPr>
                <a:xfrm>
                  <a:off x="4657028" y="5294201"/>
                  <a:ext cx="635752" cy="217848"/>
                </a:xfrm>
                <a:custGeom>
                  <a:avLst/>
                  <a:gdLst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335609 w 698657"/>
                    <a:gd name="connsiteY12" fmla="*/ 165491 h 231750"/>
                    <a:gd name="connsiteX13" fmla="*/ 168673 w 698657"/>
                    <a:gd name="connsiteY13" fmla="*/ 227585 h 231750"/>
                    <a:gd name="connsiteX14" fmla="*/ 102844 w 698657"/>
                    <a:gd name="connsiteY14" fmla="*/ 216221 h 231750"/>
                    <a:gd name="connsiteX15" fmla="*/ 6464 w 698657"/>
                    <a:gd name="connsiteY15" fmla="*/ 108670 h 231750"/>
                    <a:gd name="connsiteX16" fmla="*/ 24102 w 698657"/>
                    <a:gd name="connsiteY16" fmla="*/ 66259 h 231750"/>
                    <a:gd name="connsiteX17" fmla="*/ 191038 w 698657"/>
                    <a:gd name="connsiteY17" fmla="*/ 4165 h 231750"/>
                    <a:gd name="connsiteX18" fmla="*/ 227607 w 698657"/>
                    <a:gd name="connsiteY18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168673 w 698657"/>
                    <a:gd name="connsiteY12" fmla="*/ 227585 h 231750"/>
                    <a:gd name="connsiteX13" fmla="*/ 102844 w 698657"/>
                    <a:gd name="connsiteY13" fmla="*/ 216221 h 231750"/>
                    <a:gd name="connsiteX14" fmla="*/ 6464 w 698657"/>
                    <a:gd name="connsiteY14" fmla="*/ 108670 h 231750"/>
                    <a:gd name="connsiteX15" fmla="*/ 24102 w 698657"/>
                    <a:gd name="connsiteY15" fmla="*/ 66259 h 231750"/>
                    <a:gd name="connsiteX16" fmla="*/ 191038 w 698657"/>
                    <a:gd name="connsiteY16" fmla="*/ 4165 h 231750"/>
                    <a:gd name="connsiteX17" fmla="*/ 227607 w 698657"/>
                    <a:gd name="connsiteY17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53972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42065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03505 w 674555"/>
                    <a:gd name="connsiteY0" fmla="*/ 1063 h 231750"/>
                    <a:gd name="connsiteX1" fmla="*/ 232766 w 674555"/>
                    <a:gd name="connsiteY1" fmla="*/ 15528 h 231750"/>
                    <a:gd name="connsiteX2" fmla="*/ 325227 w 674555"/>
                    <a:gd name="connsiteY2" fmla="*/ 118706 h 231750"/>
                    <a:gd name="connsiteX3" fmla="*/ 417687 w 674555"/>
                    <a:gd name="connsiteY3" fmla="*/ 15529 h 231750"/>
                    <a:gd name="connsiteX4" fmla="*/ 446949 w 674555"/>
                    <a:gd name="connsiteY4" fmla="*/ 1064 h 231750"/>
                    <a:gd name="connsiteX5" fmla="*/ 483517 w 674555"/>
                    <a:gd name="connsiteY5" fmla="*/ 4166 h 231750"/>
                    <a:gd name="connsiteX6" fmla="*/ 650453 w 674555"/>
                    <a:gd name="connsiteY6" fmla="*/ 66260 h 231750"/>
                    <a:gd name="connsiteX7" fmla="*/ 668091 w 674555"/>
                    <a:gd name="connsiteY7" fmla="*/ 108671 h 231750"/>
                    <a:gd name="connsiteX8" fmla="*/ 571711 w 674555"/>
                    <a:gd name="connsiteY8" fmla="*/ 216222 h 231750"/>
                    <a:gd name="connsiteX9" fmla="*/ 505882 w 674555"/>
                    <a:gd name="connsiteY9" fmla="*/ 227586 h 231750"/>
                    <a:gd name="connsiteX10" fmla="*/ 325226 w 674555"/>
                    <a:gd name="connsiteY10" fmla="*/ 142065 h 231750"/>
                    <a:gd name="connsiteX11" fmla="*/ 144571 w 674555"/>
                    <a:gd name="connsiteY11" fmla="*/ 227585 h 231750"/>
                    <a:gd name="connsiteX12" fmla="*/ 78742 w 674555"/>
                    <a:gd name="connsiteY12" fmla="*/ 216221 h 231750"/>
                    <a:gd name="connsiteX13" fmla="*/ 0 w 674555"/>
                    <a:gd name="connsiteY13" fmla="*/ 66259 h 231750"/>
                    <a:gd name="connsiteX14" fmla="*/ 166936 w 674555"/>
                    <a:gd name="connsiteY14" fmla="*/ 4165 h 231750"/>
                    <a:gd name="connsiteX15" fmla="*/ 203505 w 674555"/>
                    <a:gd name="connsiteY15" fmla="*/ 1063 h 231750"/>
                    <a:gd name="connsiteX0" fmla="*/ 203505 w 652477"/>
                    <a:gd name="connsiteY0" fmla="*/ 1063 h 231750"/>
                    <a:gd name="connsiteX1" fmla="*/ 232766 w 652477"/>
                    <a:gd name="connsiteY1" fmla="*/ 15528 h 231750"/>
                    <a:gd name="connsiteX2" fmla="*/ 325227 w 652477"/>
                    <a:gd name="connsiteY2" fmla="*/ 118706 h 231750"/>
                    <a:gd name="connsiteX3" fmla="*/ 417687 w 652477"/>
                    <a:gd name="connsiteY3" fmla="*/ 15529 h 231750"/>
                    <a:gd name="connsiteX4" fmla="*/ 446949 w 652477"/>
                    <a:gd name="connsiteY4" fmla="*/ 1064 h 231750"/>
                    <a:gd name="connsiteX5" fmla="*/ 483517 w 652477"/>
                    <a:gd name="connsiteY5" fmla="*/ 4166 h 231750"/>
                    <a:gd name="connsiteX6" fmla="*/ 650453 w 652477"/>
                    <a:gd name="connsiteY6" fmla="*/ 66260 h 231750"/>
                    <a:gd name="connsiteX7" fmla="*/ 571711 w 652477"/>
                    <a:gd name="connsiteY7" fmla="*/ 216222 h 231750"/>
                    <a:gd name="connsiteX8" fmla="*/ 505882 w 652477"/>
                    <a:gd name="connsiteY8" fmla="*/ 227586 h 231750"/>
                    <a:gd name="connsiteX9" fmla="*/ 325226 w 652477"/>
                    <a:gd name="connsiteY9" fmla="*/ 142065 h 231750"/>
                    <a:gd name="connsiteX10" fmla="*/ 144571 w 652477"/>
                    <a:gd name="connsiteY10" fmla="*/ 227585 h 231750"/>
                    <a:gd name="connsiteX11" fmla="*/ 78742 w 652477"/>
                    <a:gd name="connsiteY11" fmla="*/ 216221 h 231750"/>
                    <a:gd name="connsiteX12" fmla="*/ 0 w 652477"/>
                    <a:gd name="connsiteY12" fmla="*/ 66259 h 231750"/>
                    <a:gd name="connsiteX13" fmla="*/ 166936 w 652477"/>
                    <a:gd name="connsiteY13" fmla="*/ 4165 h 231750"/>
                    <a:gd name="connsiteX14" fmla="*/ 203505 w 652477"/>
                    <a:gd name="connsiteY14" fmla="*/ 1063 h 231750"/>
                    <a:gd name="connsiteX0" fmla="*/ 203505 w 650560"/>
                    <a:gd name="connsiteY0" fmla="*/ 1063 h 231749"/>
                    <a:gd name="connsiteX1" fmla="*/ 232766 w 650560"/>
                    <a:gd name="connsiteY1" fmla="*/ 15528 h 231749"/>
                    <a:gd name="connsiteX2" fmla="*/ 325227 w 650560"/>
                    <a:gd name="connsiteY2" fmla="*/ 118706 h 231749"/>
                    <a:gd name="connsiteX3" fmla="*/ 417687 w 650560"/>
                    <a:gd name="connsiteY3" fmla="*/ 15529 h 231749"/>
                    <a:gd name="connsiteX4" fmla="*/ 446949 w 650560"/>
                    <a:gd name="connsiteY4" fmla="*/ 1064 h 231749"/>
                    <a:gd name="connsiteX5" fmla="*/ 483517 w 650560"/>
                    <a:gd name="connsiteY5" fmla="*/ 4166 h 231749"/>
                    <a:gd name="connsiteX6" fmla="*/ 650453 w 650560"/>
                    <a:gd name="connsiteY6" fmla="*/ 66260 h 231749"/>
                    <a:gd name="connsiteX7" fmla="*/ 505882 w 650560"/>
                    <a:gd name="connsiteY7" fmla="*/ 227586 h 231749"/>
                    <a:gd name="connsiteX8" fmla="*/ 325226 w 650560"/>
                    <a:gd name="connsiteY8" fmla="*/ 142065 h 231749"/>
                    <a:gd name="connsiteX9" fmla="*/ 144571 w 650560"/>
                    <a:gd name="connsiteY9" fmla="*/ 227585 h 231749"/>
                    <a:gd name="connsiteX10" fmla="*/ 78742 w 650560"/>
                    <a:gd name="connsiteY10" fmla="*/ 216221 h 231749"/>
                    <a:gd name="connsiteX11" fmla="*/ 0 w 650560"/>
                    <a:gd name="connsiteY11" fmla="*/ 66259 h 231749"/>
                    <a:gd name="connsiteX12" fmla="*/ 166936 w 650560"/>
                    <a:gd name="connsiteY12" fmla="*/ 4165 h 231749"/>
                    <a:gd name="connsiteX13" fmla="*/ 203505 w 650560"/>
                    <a:gd name="connsiteY13" fmla="*/ 1063 h 231749"/>
                    <a:gd name="connsiteX0" fmla="*/ 203612 w 650667"/>
                    <a:gd name="connsiteY0" fmla="*/ 1063 h 227586"/>
                    <a:gd name="connsiteX1" fmla="*/ 232873 w 650667"/>
                    <a:gd name="connsiteY1" fmla="*/ 15528 h 227586"/>
                    <a:gd name="connsiteX2" fmla="*/ 325334 w 650667"/>
                    <a:gd name="connsiteY2" fmla="*/ 118706 h 227586"/>
                    <a:gd name="connsiteX3" fmla="*/ 417794 w 650667"/>
                    <a:gd name="connsiteY3" fmla="*/ 15529 h 227586"/>
                    <a:gd name="connsiteX4" fmla="*/ 447056 w 650667"/>
                    <a:gd name="connsiteY4" fmla="*/ 1064 h 227586"/>
                    <a:gd name="connsiteX5" fmla="*/ 483624 w 650667"/>
                    <a:gd name="connsiteY5" fmla="*/ 4166 h 227586"/>
                    <a:gd name="connsiteX6" fmla="*/ 650560 w 650667"/>
                    <a:gd name="connsiteY6" fmla="*/ 66260 h 227586"/>
                    <a:gd name="connsiteX7" fmla="*/ 505989 w 650667"/>
                    <a:gd name="connsiteY7" fmla="*/ 227586 h 227586"/>
                    <a:gd name="connsiteX8" fmla="*/ 325333 w 650667"/>
                    <a:gd name="connsiteY8" fmla="*/ 142065 h 227586"/>
                    <a:gd name="connsiteX9" fmla="*/ 144678 w 650667"/>
                    <a:gd name="connsiteY9" fmla="*/ 227585 h 227586"/>
                    <a:gd name="connsiteX10" fmla="*/ 107 w 650667"/>
                    <a:gd name="connsiteY10" fmla="*/ 66259 h 227586"/>
                    <a:gd name="connsiteX11" fmla="*/ 167043 w 650667"/>
                    <a:gd name="connsiteY11" fmla="*/ 4165 h 227586"/>
                    <a:gd name="connsiteX12" fmla="*/ 203612 w 650667"/>
                    <a:gd name="connsiteY12" fmla="*/ 1063 h 227586"/>
                    <a:gd name="connsiteX0" fmla="*/ 203505 w 650560"/>
                    <a:gd name="connsiteY0" fmla="*/ 1063 h 227586"/>
                    <a:gd name="connsiteX1" fmla="*/ 232766 w 650560"/>
                    <a:gd name="connsiteY1" fmla="*/ 15528 h 227586"/>
                    <a:gd name="connsiteX2" fmla="*/ 325227 w 650560"/>
                    <a:gd name="connsiteY2" fmla="*/ 118706 h 227586"/>
                    <a:gd name="connsiteX3" fmla="*/ 417687 w 650560"/>
                    <a:gd name="connsiteY3" fmla="*/ 15529 h 227586"/>
                    <a:gd name="connsiteX4" fmla="*/ 446949 w 650560"/>
                    <a:gd name="connsiteY4" fmla="*/ 1064 h 227586"/>
                    <a:gd name="connsiteX5" fmla="*/ 483517 w 650560"/>
                    <a:gd name="connsiteY5" fmla="*/ 4166 h 227586"/>
                    <a:gd name="connsiteX6" fmla="*/ 650453 w 650560"/>
                    <a:gd name="connsiteY6" fmla="*/ 66260 h 227586"/>
                    <a:gd name="connsiteX7" fmla="*/ 505882 w 650560"/>
                    <a:gd name="connsiteY7" fmla="*/ 227586 h 227586"/>
                    <a:gd name="connsiteX8" fmla="*/ 325226 w 650560"/>
                    <a:gd name="connsiteY8" fmla="*/ 142065 h 227586"/>
                    <a:gd name="connsiteX9" fmla="*/ 144571 w 650560"/>
                    <a:gd name="connsiteY9" fmla="*/ 227585 h 227586"/>
                    <a:gd name="connsiteX10" fmla="*/ 0 w 650560"/>
                    <a:gd name="connsiteY10" fmla="*/ 66259 h 227586"/>
                    <a:gd name="connsiteX11" fmla="*/ 166936 w 650560"/>
                    <a:gd name="connsiteY11" fmla="*/ 4165 h 227586"/>
                    <a:gd name="connsiteX12" fmla="*/ 203505 w 650560"/>
                    <a:gd name="connsiteY12" fmla="*/ 1063 h 227586"/>
                    <a:gd name="connsiteX0" fmla="*/ 203505 w 650453"/>
                    <a:gd name="connsiteY0" fmla="*/ 1063 h 227586"/>
                    <a:gd name="connsiteX1" fmla="*/ 232766 w 650453"/>
                    <a:gd name="connsiteY1" fmla="*/ 15528 h 227586"/>
                    <a:gd name="connsiteX2" fmla="*/ 325227 w 650453"/>
                    <a:gd name="connsiteY2" fmla="*/ 118706 h 227586"/>
                    <a:gd name="connsiteX3" fmla="*/ 417687 w 650453"/>
                    <a:gd name="connsiteY3" fmla="*/ 15529 h 227586"/>
                    <a:gd name="connsiteX4" fmla="*/ 446949 w 650453"/>
                    <a:gd name="connsiteY4" fmla="*/ 1064 h 227586"/>
                    <a:gd name="connsiteX5" fmla="*/ 483517 w 650453"/>
                    <a:gd name="connsiteY5" fmla="*/ 4166 h 227586"/>
                    <a:gd name="connsiteX6" fmla="*/ 650453 w 650453"/>
                    <a:gd name="connsiteY6" fmla="*/ 66260 h 227586"/>
                    <a:gd name="connsiteX7" fmla="*/ 505882 w 650453"/>
                    <a:gd name="connsiteY7" fmla="*/ 227586 h 227586"/>
                    <a:gd name="connsiteX8" fmla="*/ 325226 w 650453"/>
                    <a:gd name="connsiteY8" fmla="*/ 142065 h 227586"/>
                    <a:gd name="connsiteX9" fmla="*/ 144571 w 650453"/>
                    <a:gd name="connsiteY9" fmla="*/ 227585 h 227586"/>
                    <a:gd name="connsiteX10" fmla="*/ 0 w 650453"/>
                    <a:gd name="connsiteY10" fmla="*/ 66259 h 227586"/>
                    <a:gd name="connsiteX11" fmla="*/ 166936 w 650453"/>
                    <a:gd name="connsiteY11" fmla="*/ 4165 h 227586"/>
                    <a:gd name="connsiteX12" fmla="*/ 203505 w 650453"/>
                    <a:gd name="connsiteY12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17687 w 650453"/>
                    <a:gd name="connsiteY2" fmla="*/ 15529 h 227586"/>
                    <a:gd name="connsiteX3" fmla="*/ 446949 w 650453"/>
                    <a:gd name="connsiteY3" fmla="*/ 1064 h 227586"/>
                    <a:gd name="connsiteX4" fmla="*/ 483517 w 650453"/>
                    <a:gd name="connsiteY4" fmla="*/ 4166 h 227586"/>
                    <a:gd name="connsiteX5" fmla="*/ 650453 w 650453"/>
                    <a:gd name="connsiteY5" fmla="*/ 66260 h 227586"/>
                    <a:gd name="connsiteX6" fmla="*/ 505882 w 650453"/>
                    <a:gd name="connsiteY6" fmla="*/ 227586 h 227586"/>
                    <a:gd name="connsiteX7" fmla="*/ 325226 w 650453"/>
                    <a:gd name="connsiteY7" fmla="*/ 142065 h 227586"/>
                    <a:gd name="connsiteX8" fmla="*/ 144571 w 650453"/>
                    <a:gd name="connsiteY8" fmla="*/ 227585 h 227586"/>
                    <a:gd name="connsiteX9" fmla="*/ 0 w 650453"/>
                    <a:gd name="connsiteY9" fmla="*/ 66259 h 227586"/>
                    <a:gd name="connsiteX10" fmla="*/ 166936 w 650453"/>
                    <a:gd name="connsiteY10" fmla="*/ 4165 h 227586"/>
                    <a:gd name="connsiteX11" fmla="*/ 203505 w 650453"/>
                    <a:gd name="connsiteY11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0453" h="227586">
                      <a:moveTo>
                        <a:pt x="203505" y="1063"/>
                      </a:moveTo>
                      <a:lnTo>
                        <a:pt x="325227" y="118706"/>
                      </a:lnTo>
                      <a:lnTo>
                        <a:pt x="446949" y="1064"/>
                      </a:lnTo>
                      <a:cubicBezTo>
                        <a:pt x="458863" y="-993"/>
                        <a:pt x="471993" y="-121"/>
                        <a:pt x="483517" y="4166"/>
                      </a:cubicBezTo>
                      <a:lnTo>
                        <a:pt x="650453" y="66260"/>
                      </a:lnTo>
                      <a:lnTo>
                        <a:pt x="505882" y="227586"/>
                      </a:lnTo>
                      <a:lnTo>
                        <a:pt x="325226" y="142065"/>
                      </a:lnTo>
                      <a:lnTo>
                        <a:pt x="144571" y="227585"/>
                      </a:lnTo>
                      <a:lnTo>
                        <a:pt x="0" y="66259"/>
                      </a:lnTo>
                      <a:lnTo>
                        <a:pt x="166936" y="4165"/>
                      </a:lnTo>
                      <a:cubicBezTo>
                        <a:pt x="178460" y="-122"/>
                        <a:pt x="191592" y="-994"/>
                        <a:pt x="203505" y="1063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38" name="グループ化 937">
                  <a:extLst>
                    <a:ext uri="{FF2B5EF4-FFF2-40B4-BE49-F238E27FC236}">
                      <a16:creationId xmlns:a16="http://schemas.microsoft.com/office/drawing/2014/main" id="{DB0EEA5E-AE24-4C95-B580-EEAA37CA0BC3}"/>
                    </a:ext>
                  </a:extLst>
                </p:cNvPr>
                <p:cNvGrpSpPr/>
                <p:nvPr/>
              </p:nvGrpSpPr>
              <p:grpSpPr>
                <a:xfrm>
                  <a:off x="3523878" y="5050465"/>
                  <a:ext cx="855724" cy="978672"/>
                  <a:chOff x="822885" y="2341710"/>
                  <a:chExt cx="673836" cy="770652"/>
                </a:xfrm>
              </p:grpSpPr>
              <p:grpSp>
                <p:nvGrpSpPr>
                  <p:cNvPr id="947" name="グループ化 946">
                    <a:extLst>
                      <a:ext uri="{FF2B5EF4-FFF2-40B4-BE49-F238E27FC236}">
                        <a16:creationId xmlns:a16="http://schemas.microsoft.com/office/drawing/2014/main" id="{05AFBDF0-B238-4030-9C6E-40774C8C5BB4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949" name="フリーフォーム: 図形 948">
                      <a:extLst>
                        <a:ext uri="{FF2B5EF4-FFF2-40B4-BE49-F238E27FC236}">
                          <a16:creationId xmlns:a16="http://schemas.microsoft.com/office/drawing/2014/main" id="{5C352CAA-7F31-4C98-BD7F-C5306B49551D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0" name="四角形: 角を丸くする 89">
                      <a:extLst>
                        <a:ext uri="{FF2B5EF4-FFF2-40B4-BE49-F238E27FC236}">
                          <a16:creationId xmlns:a16="http://schemas.microsoft.com/office/drawing/2014/main" id="{E92EB7DD-F86E-4C1B-8D35-93DE7EF3887C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1" name="四角形: 角を丸くする 148">
                      <a:extLst>
                        <a:ext uri="{FF2B5EF4-FFF2-40B4-BE49-F238E27FC236}">
                          <a16:creationId xmlns:a16="http://schemas.microsoft.com/office/drawing/2014/main" id="{A7794683-3584-4C56-8C5A-A6AD294522E5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2" name="四角形: 角を丸くする 149">
                      <a:extLst>
                        <a:ext uri="{FF2B5EF4-FFF2-40B4-BE49-F238E27FC236}">
                          <a16:creationId xmlns:a16="http://schemas.microsoft.com/office/drawing/2014/main" id="{B5BCC79E-6263-4880-BD3D-F8167CE24446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3" name="四角形: 角を丸くする 150">
                      <a:extLst>
                        <a:ext uri="{FF2B5EF4-FFF2-40B4-BE49-F238E27FC236}">
                          <a16:creationId xmlns:a16="http://schemas.microsoft.com/office/drawing/2014/main" id="{EB99571D-7684-4CF5-98A6-3F5B12EE3620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4" name="楕円 953">
                      <a:extLst>
                        <a:ext uri="{FF2B5EF4-FFF2-40B4-BE49-F238E27FC236}">
                          <a16:creationId xmlns:a16="http://schemas.microsoft.com/office/drawing/2014/main" id="{B589391E-0D22-48DE-94CE-25962B1FDD8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5" name="四角形: 角を丸くする 97">
                      <a:extLst>
                        <a:ext uri="{FF2B5EF4-FFF2-40B4-BE49-F238E27FC236}">
                          <a16:creationId xmlns:a16="http://schemas.microsoft.com/office/drawing/2014/main" id="{D07202EF-A2DE-401F-AF2E-5114539386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48" name="フリーフォーム: 図形 947">
                    <a:extLst>
                      <a:ext uri="{FF2B5EF4-FFF2-40B4-BE49-F238E27FC236}">
                        <a16:creationId xmlns:a16="http://schemas.microsoft.com/office/drawing/2014/main" id="{D55DF8A8-0AFB-4082-A74C-0C6F4AD222D4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39" name="フリーフォーム: 図形 938">
                  <a:extLst>
                    <a:ext uri="{FF2B5EF4-FFF2-40B4-BE49-F238E27FC236}">
                      <a16:creationId xmlns:a16="http://schemas.microsoft.com/office/drawing/2014/main" id="{F60560A8-4B40-4546-A939-6D55F7819F53}"/>
                    </a:ext>
                  </a:extLst>
                </p:cNvPr>
                <p:cNvSpPr/>
                <p:nvPr/>
              </p:nvSpPr>
              <p:spPr>
                <a:xfrm>
                  <a:off x="3909456" y="5504738"/>
                  <a:ext cx="585885" cy="688983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  <a:gd name="connsiteX0" fmla="*/ 520856 w 520856"/>
                    <a:gd name="connsiteY0" fmla="*/ 425778 h 629445"/>
                    <a:gd name="connsiteX1" fmla="*/ 432049 w 520856"/>
                    <a:gd name="connsiteY1" fmla="*/ 580985 h 629445"/>
                    <a:gd name="connsiteX2" fmla="*/ 428965 w 520856"/>
                    <a:gd name="connsiteY2" fmla="*/ 584481 h 629445"/>
                    <a:gd name="connsiteX3" fmla="*/ 427096 w 520856"/>
                    <a:gd name="connsiteY3" fmla="*/ 588312 h 629445"/>
                    <a:gd name="connsiteX4" fmla="*/ 420295 w 520856"/>
                    <a:gd name="connsiteY4" fmla="*/ 594310 h 629445"/>
                    <a:gd name="connsiteX5" fmla="*/ 406208 w 520856"/>
                    <a:gd name="connsiteY5" fmla="*/ 610282 h 629445"/>
                    <a:gd name="connsiteX6" fmla="*/ 397211 w 520856"/>
                    <a:gd name="connsiteY6" fmla="*/ 614672 h 629445"/>
                    <a:gd name="connsiteX7" fmla="*/ 396789 w 520856"/>
                    <a:gd name="connsiteY7" fmla="*/ 615044 h 629445"/>
                    <a:gd name="connsiteX8" fmla="*/ 395693 w 520856"/>
                    <a:gd name="connsiteY8" fmla="*/ 615413 h 629445"/>
                    <a:gd name="connsiteX9" fmla="*/ 372314 w 520856"/>
                    <a:gd name="connsiteY9" fmla="*/ 626822 h 629445"/>
                    <a:gd name="connsiteX10" fmla="*/ 359006 w 520856"/>
                    <a:gd name="connsiteY10" fmla="*/ 627749 h 629445"/>
                    <a:gd name="connsiteX11" fmla="*/ 358484 w 520856"/>
                    <a:gd name="connsiteY11" fmla="*/ 627925 h 629445"/>
                    <a:gd name="connsiteX12" fmla="*/ 357489 w 520856"/>
                    <a:gd name="connsiteY12" fmla="*/ 627855 h 629445"/>
                    <a:gd name="connsiteX13" fmla="*/ 334691 w 520856"/>
                    <a:gd name="connsiteY13" fmla="*/ 629445 h 629445"/>
                    <a:gd name="connsiteX14" fmla="*/ 322763 w 520856"/>
                    <a:gd name="connsiteY14" fmla="*/ 625434 h 629445"/>
                    <a:gd name="connsiteX15" fmla="*/ 319565 w 520856"/>
                    <a:gd name="connsiteY15" fmla="*/ 625211 h 629445"/>
                    <a:gd name="connsiteX16" fmla="*/ 313945 w 520856"/>
                    <a:gd name="connsiteY16" fmla="*/ 622469 h 629445"/>
                    <a:gd name="connsiteX17" fmla="*/ 297663 w 520856"/>
                    <a:gd name="connsiteY17" fmla="*/ 616993 h 629445"/>
                    <a:gd name="connsiteX18" fmla="*/ 291394 w 520856"/>
                    <a:gd name="connsiteY18" fmla="*/ 611464 h 629445"/>
                    <a:gd name="connsiteX19" fmla="*/ 284503 w 520856"/>
                    <a:gd name="connsiteY19" fmla="*/ 608101 h 629445"/>
                    <a:gd name="connsiteX20" fmla="*/ 273711 w 520856"/>
                    <a:gd name="connsiteY20" fmla="*/ 595867 h 629445"/>
                    <a:gd name="connsiteX21" fmla="*/ 268365 w 520856"/>
                    <a:gd name="connsiteY21" fmla="*/ 591152 h 629445"/>
                    <a:gd name="connsiteX22" fmla="*/ 266896 w 520856"/>
                    <a:gd name="connsiteY22" fmla="*/ 588140 h 629445"/>
                    <a:gd name="connsiteX23" fmla="*/ 257770 w 520856"/>
                    <a:gd name="connsiteY23" fmla="*/ 577794 h 629445"/>
                    <a:gd name="connsiteX24" fmla="*/ 0 w 520856"/>
                    <a:gd name="connsiteY24" fmla="*/ 125057 h 629445"/>
                    <a:gd name="connsiteX25" fmla="*/ 156162 w 520856"/>
                    <a:gd name="connsiteY25" fmla="*/ 0 h 629445"/>
                    <a:gd name="connsiteX26" fmla="*/ 349746 w 520856"/>
                    <a:gd name="connsiteY26" fmla="*/ 330026 h 629445"/>
                    <a:gd name="connsiteX27" fmla="*/ 505242 w 520856"/>
                    <a:gd name="connsiteY27" fmla="*/ 60700 h 629445"/>
                    <a:gd name="connsiteX0" fmla="*/ 520856 w 520856"/>
                    <a:gd name="connsiteY0" fmla="*/ 406726 h 610393"/>
                    <a:gd name="connsiteX1" fmla="*/ 432049 w 520856"/>
                    <a:gd name="connsiteY1" fmla="*/ 561933 h 610393"/>
                    <a:gd name="connsiteX2" fmla="*/ 428965 w 520856"/>
                    <a:gd name="connsiteY2" fmla="*/ 565429 h 610393"/>
                    <a:gd name="connsiteX3" fmla="*/ 427096 w 520856"/>
                    <a:gd name="connsiteY3" fmla="*/ 569260 h 610393"/>
                    <a:gd name="connsiteX4" fmla="*/ 420295 w 520856"/>
                    <a:gd name="connsiteY4" fmla="*/ 575258 h 610393"/>
                    <a:gd name="connsiteX5" fmla="*/ 406208 w 520856"/>
                    <a:gd name="connsiteY5" fmla="*/ 591230 h 610393"/>
                    <a:gd name="connsiteX6" fmla="*/ 397211 w 520856"/>
                    <a:gd name="connsiteY6" fmla="*/ 595620 h 610393"/>
                    <a:gd name="connsiteX7" fmla="*/ 396789 w 520856"/>
                    <a:gd name="connsiteY7" fmla="*/ 595992 h 610393"/>
                    <a:gd name="connsiteX8" fmla="*/ 395693 w 520856"/>
                    <a:gd name="connsiteY8" fmla="*/ 596361 h 610393"/>
                    <a:gd name="connsiteX9" fmla="*/ 372314 w 520856"/>
                    <a:gd name="connsiteY9" fmla="*/ 607770 h 610393"/>
                    <a:gd name="connsiteX10" fmla="*/ 359006 w 520856"/>
                    <a:gd name="connsiteY10" fmla="*/ 608697 h 610393"/>
                    <a:gd name="connsiteX11" fmla="*/ 358484 w 520856"/>
                    <a:gd name="connsiteY11" fmla="*/ 608873 h 610393"/>
                    <a:gd name="connsiteX12" fmla="*/ 357489 w 520856"/>
                    <a:gd name="connsiteY12" fmla="*/ 608803 h 610393"/>
                    <a:gd name="connsiteX13" fmla="*/ 334691 w 520856"/>
                    <a:gd name="connsiteY13" fmla="*/ 610393 h 610393"/>
                    <a:gd name="connsiteX14" fmla="*/ 322763 w 520856"/>
                    <a:gd name="connsiteY14" fmla="*/ 606382 h 610393"/>
                    <a:gd name="connsiteX15" fmla="*/ 319565 w 520856"/>
                    <a:gd name="connsiteY15" fmla="*/ 606159 h 610393"/>
                    <a:gd name="connsiteX16" fmla="*/ 313945 w 520856"/>
                    <a:gd name="connsiteY16" fmla="*/ 603417 h 610393"/>
                    <a:gd name="connsiteX17" fmla="*/ 297663 w 520856"/>
                    <a:gd name="connsiteY17" fmla="*/ 597941 h 610393"/>
                    <a:gd name="connsiteX18" fmla="*/ 291394 w 520856"/>
                    <a:gd name="connsiteY18" fmla="*/ 592412 h 610393"/>
                    <a:gd name="connsiteX19" fmla="*/ 284503 w 520856"/>
                    <a:gd name="connsiteY19" fmla="*/ 589049 h 610393"/>
                    <a:gd name="connsiteX20" fmla="*/ 273711 w 520856"/>
                    <a:gd name="connsiteY20" fmla="*/ 576815 h 610393"/>
                    <a:gd name="connsiteX21" fmla="*/ 268365 w 520856"/>
                    <a:gd name="connsiteY21" fmla="*/ 572100 h 610393"/>
                    <a:gd name="connsiteX22" fmla="*/ 266896 w 520856"/>
                    <a:gd name="connsiteY22" fmla="*/ 569088 h 610393"/>
                    <a:gd name="connsiteX23" fmla="*/ 257770 w 520856"/>
                    <a:gd name="connsiteY23" fmla="*/ 558742 h 610393"/>
                    <a:gd name="connsiteX24" fmla="*/ 0 w 520856"/>
                    <a:gd name="connsiteY24" fmla="*/ 106005 h 610393"/>
                    <a:gd name="connsiteX25" fmla="*/ 173098 w 520856"/>
                    <a:gd name="connsiteY25" fmla="*/ 0 h 610393"/>
                    <a:gd name="connsiteX26" fmla="*/ 349746 w 520856"/>
                    <a:gd name="connsiteY26" fmla="*/ 310974 h 610393"/>
                    <a:gd name="connsiteX27" fmla="*/ 505242 w 520856"/>
                    <a:gd name="connsiteY27" fmla="*/ 41648 h 610393"/>
                    <a:gd name="connsiteX0" fmla="*/ 520856 w 520856"/>
                    <a:gd name="connsiteY0" fmla="*/ 408843 h 612510"/>
                    <a:gd name="connsiteX1" fmla="*/ 432049 w 520856"/>
                    <a:gd name="connsiteY1" fmla="*/ 564050 h 612510"/>
                    <a:gd name="connsiteX2" fmla="*/ 428965 w 520856"/>
                    <a:gd name="connsiteY2" fmla="*/ 567546 h 612510"/>
                    <a:gd name="connsiteX3" fmla="*/ 427096 w 520856"/>
                    <a:gd name="connsiteY3" fmla="*/ 571377 h 612510"/>
                    <a:gd name="connsiteX4" fmla="*/ 420295 w 520856"/>
                    <a:gd name="connsiteY4" fmla="*/ 577375 h 612510"/>
                    <a:gd name="connsiteX5" fmla="*/ 406208 w 520856"/>
                    <a:gd name="connsiteY5" fmla="*/ 593347 h 612510"/>
                    <a:gd name="connsiteX6" fmla="*/ 397211 w 520856"/>
                    <a:gd name="connsiteY6" fmla="*/ 597737 h 612510"/>
                    <a:gd name="connsiteX7" fmla="*/ 396789 w 520856"/>
                    <a:gd name="connsiteY7" fmla="*/ 598109 h 612510"/>
                    <a:gd name="connsiteX8" fmla="*/ 395693 w 520856"/>
                    <a:gd name="connsiteY8" fmla="*/ 598478 h 612510"/>
                    <a:gd name="connsiteX9" fmla="*/ 372314 w 520856"/>
                    <a:gd name="connsiteY9" fmla="*/ 609887 h 612510"/>
                    <a:gd name="connsiteX10" fmla="*/ 359006 w 520856"/>
                    <a:gd name="connsiteY10" fmla="*/ 610814 h 612510"/>
                    <a:gd name="connsiteX11" fmla="*/ 358484 w 520856"/>
                    <a:gd name="connsiteY11" fmla="*/ 610990 h 612510"/>
                    <a:gd name="connsiteX12" fmla="*/ 357489 w 520856"/>
                    <a:gd name="connsiteY12" fmla="*/ 610920 h 612510"/>
                    <a:gd name="connsiteX13" fmla="*/ 334691 w 520856"/>
                    <a:gd name="connsiteY13" fmla="*/ 612510 h 612510"/>
                    <a:gd name="connsiteX14" fmla="*/ 322763 w 520856"/>
                    <a:gd name="connsiteY14" fmla="*/ 608499 h 612510"/>
                    <a:gd name="connsiteX15" fmla="*/ 319565 w 520856"/>
                    <a:gd name="connsiteY15" fmla="*/ 608276 h 612510"/>
                    <a:gd name="connsiteX16" fmla="*/ 313945 w 520856"/>
                    <a:gd name="connsiteY16" fmla="*/ 605534 h 612510"/>
                    <a:gd name="connsiteX17" fmla="*/ 297663 w 520856"/>
                    <a:gd name="connsiteY17" fmla="*/ 600058 h 612510"/>
                    <a:gd name="connsiteX18" fmla="*/ 291394 w 520856"/>
                    <a:gd name="connsiteY18" fmla="*/ 594529 h 612510"/>
                    <a:gd name="connsiteX19" fmla="*/ 284503 w 520856"/>
                    <a:gd name="connsiteY19" fmla="*/ 591166 h 612510"/>
                    <a:gd name="connsiteX20" fmla="*/ 273711 w 520856"/>
                    <a:gd name="connsiteY20" fmla="*/ 578932 h 612510"/>
                    <a:gd name="connsiteX21" fmla="*/ 268365 w 520856"/>
                    <a:gd name="connsiteY21" fmla="*/ 574217 h 612510"/>
                    <a:gd name="connsiteX22" fmla="*/ 266896 w 520856"/>
                    <a:gd name="connsiteY22" fmla="*/ 571205 h 612510"/>
                    <a:gd name="connsiteX23" fmla="*/ 257770 w 520856"/>
                    <a:gd name="connsiteY23" fmla="*/ 560859 h 612510"/>
                    <a:gd name="connsiteX24" fmla="*/ 0 w 520856"/>
                    <a:gd name="connsiteY24" fmla="*/ 108122 h 612510"/>
                    <a:gd name="connsiteX25" fmla="*/ 166747 w 520856"/>
                    <a:gd name="connsiteY25" fmla="*/ 0 h 612510"/>
                    <a:gd name="connsiteX26" fmla="*/ 349746 w 520856"/>
                    <a:gd name="connsiteY26" fmla="*/ 313091 h 612510"/>
                    <a:gd name="connsiteX27" fmla="*/ 505242 w 520856"/>
                    <a:gd name="connsiteY27" fmla="*/ 43765 h 612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20856" h="612510">
                      <a:moveTo>
                        <a:pt x="520856" y="408843"/>
                      </a:moveTo>
                      <a:lnTo>
                        <a:pt x="432049" y="564050"/>
                      </a:lnTo>
                      <a:lnTo>
                        <a:pt x="428965" y="567546"/>
                      </a:lnTo>
                      <a:lnTo>
                        <a:pt x="427096" y="571377"/>
                      </a:lnTo>
                      <a:lnTo>
                        <a:pt x="420295" y="577375"/>
                      </a:lnTo>
                      <a:lnTo>
                        <a:pt x="406208" y="593347"/>
                      </a:lnTo>
                      <a:lnTo>
                        <a:pt x="397211" y="597737"/>
                      </a:lnTo>
                      <a:lnTo>
                        <a:pt x="396789" y="598109"/>
                      </a:lnTo>
                      <a:lnTo>
                        <a:pt x="395693" y="598478"/>
                      </a:lnTo>
                      <a:lnTo>
                        <a:pt x="372314" y="609887"/>
                      </a:lnTo>
                      <a:lnTo>
                        <a:pt x="359006" y="610814"/>
                      </a:lnTo>
                      <a:lnTo>
                        <a:pt x="358484" y="610990"/>
                      </a:lnTo>
                      <a:lnTo>
                        <a:pt x="357489" y="610920"/>
                      </a:lnTo>
                      <a:lnTo>
                        <a:pt x="334691" y="612510"/>
                      </a:lnTo>
                      <a:lnTo>
                        <a:pt x="322763" y="608499"/>
                      </a:lnTo>
                      <a:lnTo>
                        <a:pt x="319565" y="608276"/>
                      </a:lnTo>
                      <a:lnTo>
                        <a:pt x="313945" y="605534"/>
                      </a:lnTo>
                      <a:lnTo>
                        <a:pt x="297663" y="600058"/>
                      </a:lnTo>
                      <a:lnTo>
                        <a:pt x="291394" y="594529"/>
                      </a:lnTo>
                      <a:lnTo>
                        <a:pt x="284503" y="591166"/>
                      </a:lnTo>
                      <a:lnTo>
                        <a:pt x="273711" y="578932"/>
                      </a:lnTo>
                      <a:lnTo>
                        <a:pt x="268365" y="574217"/>
                      </a:lnTo>
                      <a:lnTo>
                        <a:pt x="266896" y="571205"/>
                      </a:lnTo>
                      <a:lnTo>
                        <a:pt x="257770" y="560859"/>
                      </a:lnTo>
                      <a:lnTo>
                        <a:pt x="0" y="108122"/>
                      </a:lnTo>
                      <a:lnTo>
                        <a:pt x="166747" y="0"/>
                      </a:lnTo>
                      <a:lnTo>
                        <a:pt x="349746" y="313091"/>
                      </a:lnTo>
                      <a:lnTo>
                        <a:pt x="505242" y="43765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0" name="円/楕円 638">
                  <a:extLst>
                    <a:ext uri="{FF2B5EF4-FFF2-40B4-BE49-F238E27FC236}">
                      <a16:creationId xmlns:a16="http://schemas.microsoft.com/office/drawing/2014/main" id="{3D2203E2-24BE-48C4-9431-45549E1BD7FF}"/>
                    </a:ext>
                  </a:extLst>
                </p:cNvPr>
                <p:cNvSpPr/>
                <p:nvPr/>
              </p:nvSpPr>
              <p:spPr>
                <a:xfrm>
                  <a:off x="4827849" y="5041900"/>
                  <a:ext cx="299776" cy="10539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8679"/>
                    <a:gd name="connsiteY0" fmla="*/ 11409 h 102676"/>
                    <a:gd name="connsiteX1" fmla="*/ 195956 w 198679"/>
                    <a:gd name="connsiteY1" fmla="*/ 11409 h 102676"/>
                    <a:gd name="connsiteX2" fmla="*/ 97978 w 198679"/>
                    <a:gd name="connsiteY2" fmla="*/ 102676 h 102676"/>
                    <a:gd name="connsiteX3" fmla="*/ 0 w 198679"/>
                    <a:gd name="connsiteY3" fmla="*/ 11409 h 102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679" h="102676">
                      <a:moveTo>
                        <a:pt x="0" y="11409"/>
                      </a:moveTo>
                      <a:cubicBezTo>
                        <a:pt x="16330" y="-3802"/>
                        <a:pt x="179626" y="-3802"/>
                        <a:pt x="195956" y="11409"/>
                      </a:cubicBezTo>
                      <a:cubicBezTo>
                        <a:pt x="212286" y="26620"/>
                        <a:pt x="152090" y="102676"/>
                        <a:pt x="97978" y="102676"/>
                      </a:cubicBezTo>
                      <a:cubicBezTo>
                        <a:pt x="43866" y="102676"/>
                        <a:pt x="0" y="38142"/>
                        <a:pt x="0" y="1140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41" name="グループ化 940">
                  <a:extLst>
                    <a:ext uri="{FF2B5EF4-FFF2-40B4-BE49-F238E27FC236}">
                      <a16:creationId xmlns:a16="http://schemas.microsoft.com/office/drawing/2014/main" id="{84D31045-203E-414D-8113-7FF5A4AE4EB4}"/>
                    </a:ext>
                  </a:extLst>
                </p:cNvPr>
                <p:cNvGrpSpPr/>
                <p:nvPr/>
              </p:nvGrpSpPr>
              <p:grpSpPr>
                <a:xfrm>
                  <a:off x="4546338" y="4553872"/>
                  <a:ext cx="874252" cy="311803"/>
                  <a:chOff x="4546338" y="4563427"/>
                  <a:chExt cx="874252" cy="311803"/>
                </a:xfrm>
              </p:grpSpPr>
              <p:sp>
                <p:nvSpPr>
                  <p:cNvPr id="944" name="四角形: 上の 2 つの角を丸める 943">
                    <a:extLst>
                      <a:ext uri="{FF2B5EF4-FFF2-40B4-BE49-F238E27FC236}">
                        <a16:creationId xmlns:a16="http://schemas.microsoft.com/office/drawing/2014/main" id="{285FAA83-A172-4620-B2E2-040DFD3109CE}"/>
                      </a:ext>
                    </a:extLst>
                  </p:cNvPr>
                  <p:cNvSpPr/>
                  <p:nvPr/>
                </p:nvSpPr>
                <p:spPr>
                  <a:xfrm>
                    <a:off x="4566383" y="4586698"/>
                    <a:ext cx="366458" cy="275392"/>
                  </a:xfrm>
                  <a:prstGeom prst="round2SameRect">
                    <a:avLst>
                      <a:gd name="adj1" fmla="val 17823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5" name="四角形: 上の 2 つの角を丸める 944">
                    <a:extLst>
                      <a:ext uri="{FF2B5EF4-FFF2-40B4-BE49-F238E27FC236}">
                        <a16:creationId xmlns:a16="http://schemas.microsoft.com/office/drawing/2014/main" id="{5A1A6261-7B13-4DCB-9052-E0842B85E14F}"/>
                      </a:ext>
                    </a:extLst>
                  </p:cNvPr>
                  <p:cNvSpPr/>
                  <p:nvPr/>
                </p:nvSpPr>
                <p:spPr>
                  <a:xfrm>
                    <a:off x="5034087" y="4586698"/>
                    <a:ext cx="366458" cy="275392"/>
                  </a:xfrm>
                  <a:prstGeom prst="round2SameRect">
                    <a:avLst>
                      <a:gd name="adj1" fmla="val 17094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6" name="フリーフォーム: 図形 945">
                    <a:extLst>
                      <a:ext uri="{FF2B5EF4-FFF2-40B4-BE49-F238E27FC236}">
                        <a16:creationId xmlns:a16="http://schemas.microsoft.com/office/drawing/2014/main" id="{51FDA955-79EB-4568-B0D7-6B866372383C}"/>
                      </a:ext>
                    </a:extLst>
                  </p:cNvPr>
                  <p:cNvSpPr/>
                  <p:nvPr/>
                </p:nvSpPr>
                <p:spPr>
                  <a:xfrm>
                    <a:off x="4546338" y="4563427"/>
                    <a:ext cx="874252" cy="311803"/>
                  </a:xfrm>
                  <a:custGeom>
                    <a:avLst/>
                    <a:gdLst>
                      <a:gd name="connsiteX0" fmla="*/ 574982 w 934739"/>
                      <a:gd name="connsiteY0" fmla="*/ 41459 h 333376"/>
                      <a:gd name="connsiteX1" fmla="*/ 531020 w 934739"/>
                      <a:gd name="connsiteY1" fmla="*/ 85421 h 333376"/>
                      <a:gd name="connsiteX2" fmla="*/ 531020 w 934739"/>
                      <a:gd name="connsiteY2" fmla="*/ 188139 h 333376"/>
                      <a:gd name="connsiteX3" fmla="*/ 641516 w 934739"/>
                      <a:gd name="connsiteY3" fmla="*/ 298635 h 333376"/>
                      <a:gd name="connsiteX4" fmla="*/ 793286 w 934739"/>
                      <a:gd name="connsiteY4" fmla="*/ 298635 h 333376"/>
                      <a:gd name="connsiteX5" fmla="*/ 903782 w 934739"/>
                      <a:gd name="connsiteY5" fmla="*/ 188139 h 333376"/>
                      <a:gd name="connsiteX6" fmla="*/ 903782 w 934739"/>
                      <a:gd name="connsiteY6" fmla="*/ 85421 h 333376"/>
                      <a:gd name="connsiteX7" fmla="*/ 859820 w 934739"/>
                      <a:gd name="connsiteY7" fmla="*/ 41459 h 333376"/>
                      <a:gd name="connsiteX8" fmla="*/ 76793 w 934739"/>
                      <a:gd name="connsiteY8" fmla="*/ 41459 h 333376"/>
                      <a:gd name="connsiteX9" fmla="*/ 30957 w 934739"/>
                      <a:gd name="connsiteY9" fmla="*/ 87295 h 333376"/>
                      <a:gd name="connsiteX10" fmla="*/ 30957 w 934739"/>
                      <a:gd name="connsiteY10" fmla="*/ 188139 h 333376"/>
                      <a:gd name="connsiteX11" fmla="*/ 141453 w 934739"/>
                      <a:gd name="connsiteY11" fmla="*/ 298635 h 333376"/>
                      <a:gd name="connsiteX12" fmla="*/ 293223 w 934739"/>
                      <a:gd name="connsiteY12" fmla="*/ 298635 h 333376"/>
                      <a:gd name="connsiteX13" fmla="*/ 403719 w 934739"/>
                      <a:gd name="connsiteY13" fmla="*/ 188139 h 333376"/>
                      <a:gd name="connsiteX14" fmla="*/ 403719 w 934739"/>
                      <a:gd name="connsiteY14" fmla="*/ 87295 h 333376"/>
                      <a:gd name="connsiteX15" fmla="*/ 357883 w 934739"/>
                      <a:gd name="connsiteY15" fmla="*/ 41459 h 333376"/>
                      <a:gd name="connsiteX16" fmla="*/ 465586 w 934739"/>
                      <a:gd name="connsiteY16" fmla="*/ 16 h 333376"/>
                      <a:gd name="connsiteX17" fmla="*/ 510674 w 934739"/>
                      <a:gd name="connsiteY17" fmla="*/ 13682 h 333376"/>
                      <a:gd name="connsiteX18" fmla="*/ 516368 w 934739"/>
                      <a:gd name="connsiteY18" fmla="*/ 23194 h 333376"/>
                      <a:gd name="connsiteX19" fmla="*/ 516418 w 934739"/>
                      <a:gd name="connsiteY19" fmla="*/ 23072 h 333376"/>
                      <a:gd name="connsiteX20" fmla="*/ 555902 w 934739"/>
                      <a:gd name="connsiteY20" fmla="*/ 6717 h 333376"/>
                      <a:gd name="connsiteX21" fmla="*/ 878900 w 934739"/>
                      <a:gd name="connsiteY21" fmla="*/ 6717 h 333376"/>
                      <a:gd name="connsiteX22" fmla="*/ 934739 w 934739"/>
                      <a:gd name="connsiteY22" fmla="*/ 62556 h 333376"/>
                      <a:gd name="connsiteX23" fmla="*/ 934739 w 934739"/>
                      <a:gd name="connsiteY23" fmla="*/ 193027 h 333376"/>
                      <a:gd name="connsiteX24" fmla="*/ 794390 w 934739"/>
                      <a:gd name="connsiteY24" fmla="*/ 333376 h 333376"/>
                      <a:gd name="connsiteX25" fmla="*/ 640412 w 934739"/>
                      <a:gd name="connsiteY25" fmla="*/ 333376 h 333376"/>
                      <a:gd name="connsiteX26" fmla="*/ 500063 w 934739"/>
                      <a:gd name="connsiteY26" fmla="*/ 193027 h 333376"/>
                      <a:gd name="connsiteX27" fmla="*/ 500063 w 934739"/>
                      <a:gd name="connsiteY27" fmla="*/ 62556 h 333376"/>
                      <a:gd name="connsiteX28" fmla="*/ 507499 w 934739"/>
                      <a:gd name="connsiteY28" fmla="*/ 44604 h 333376"/>
                      <a:gd name="connsiteX29" fmla="*/ 496790 w 934739"/>
                      <a:gd name="connsiteY29" fmla="*/ 28826 h 333376"/>
                      <a:gd name="connsiteX30" fmla="*/ 466203 w 934739"/>
                      <a:gd name="connsiteY30" fmla="*/ 20534 h 333376"/>
                      <a:gd name="connsiteX31" fmla="*/ 435544 w 934739"/>
                      <a:gd name="connsiteY31" fmla="*/ 30238 h 333376"/>
                      <a:gd name="connsiteX32" fmla="*/ 426791 w 934739"/>
                      <a:gd name="connsiteY32" fmla="*/ 45902 h 333376"/>
                      <a:gd name="connsiteX33" fmla="*/ 434676 w 934739"/>
                      <a:gd name="connsiteY33" fmla="*/ 64937 h 333376"/>
                      <a:gd name="connsiteX34" fmla="*/ 434676 w 934739"/>
                      <a:gd name="connsiteY34" fmla="*/ 193027 h 333376"/>
                      <a:gd name="connsiteX35" fmla="*/ 294327 w 934739"/>
                      <a:gd name="connsiteY35" fmla="*/ 333376 h 333376"/>
                      <a:gd name="connsiteX36" fmla="*/ 140349 w 934739"/>
                      <a:gd name="connsiteY36" fmla="*/ 333376 h 333376"/>
                      <a:gd name="connsiteX37" fmla="*/ 0 w 934739"/>
                      <a:gd name="connsiteY37" fmla="*/ 193027 h 333376"/>
                      <a:gd name="connsiteX38" fmla="*/ 0 w 934739"/>
                      <a:gd name="connsiteY38" fmla="*/ 64937 h 333376"/>
                      <a:gd name="connsiteX39" fmla="*/ 58220 w 934739"/>
                      <a:gd name="connsiteY39" fmla="*/ 6717 h 333376"/>
                      <a:gd name="connsiteX40" fmla="*/ 376456 w 934739"/>
                      <a:gd name="connsiteY40" fmla="*/ 6717 h 333376"/>
                      <a:gd name="connsiteX41" fmla="*/ 399118 w 934739"/>
                      <a:gd name="connsiteY41" fmla="*/ 11292 h 333376"/>
                      <a:gd name="connsiteX42" fmla="*/ 417083 w 934739"/>
                      <a:gd name="connsiteY42" fmla="*/ 23405 h 333376"/>
                      <a:gd name="connsiteX43" fmla="*/ 420813 w 934739"/>
                      <a:gd name="connsiteY43" fmla="*/ 15932 h 333376"/>
                      <a:gd name="connsiteX44" fmla="*/ 465586 w 934739"/>
                      <a:gd name="connsiteY44" fmla="*/ 16 h 33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934739" h="333376">
                        <a:moveTo>
                          <a:pt x="574982" y="41459"/>
                        </a:moveTo>
                        <a:cubicBezTo>
                          <a:pt x="550702" y="41459"/>
                          <a:pt x="531020" y="61141"/>
                          <a:pt x="531020" y="85421"/>
                        </a:cubicBezTo>
                        <a:lnTo>
                          <a:pt x="531020" y="188139"/>
                        </a:lnTo>
                        <a:cubicBezTo>
                          <a:pt x="531020" y="249164"/>
                          <a:pt x="580491" y="298635"/>
                          <a:pt x="641516" y="298635"/>
                        </a:cubicBezTo>
                        <a:lnTo>
                          <a:pt x="793286" y="298635"/>
                        </a:lnTo>
                        <a:cubicBezTo>
                          <a:pt x="854311" y="298635"/>
                          <a:pt x="903782" y="249164"/>
                          <a:pt x="903782" y="188139"/>
                        </a:cubicBezTo>
                        <a:lnTo>
                          <a:pt x="903782" y="85421"/>
                        </a:lnTo>
                        <a:cubicBezTo>
                          <a:pt x="903782" y="61141"/>
                          <a:pt x="884100" y="41459"/>
                          <a:pt x="859820" y="41459"/>
                        </a:cubicBezTo>
                        <a:close/>
                        <a:moveTo>
                          <a:pt x="76793" y="41459"/>
                        </a:moveTo>
                        <a:cubicBezTo>
                          <a:pt x="51478" y="41459"/>
                          <a:pt x="30957" y="61980"/>
                          <a:pt x="30957" y="87295"/>
                        </a:cubicBezTo>
                        <a:lnTo>
                          <a:pt x="30957" y="188139"/>
                        </a:lnTo>
                        <a:cubicBezTo>
                          <a:pt x="30957" y="249164"/>
                          <a:pt x="80428" y="298635"/>
                          <a:pt x="141453" y="298635"/>
                        </a:cubicBezTo>
                        <a:lnTo>
                          <a:pt x="293223" y="298635"/>
                        </a:lnTo>
                        <a:cubicBezTo>
                          <a:pt x="354248" y="298635"/>
                          <a:pt x="403719" y="249164"/>
                          <a:pt x="403719" y="188139"/>
                        </a:cubicBezTo>
                        <a:lnTo>
                          <a:pt x="403719" y="87295"/>
                        </a:lnTo>
                        <a:cubicBezTo>
                          <a:pt x="403719" y="61980"/>
                          <a:pt x="383198" y="41459"/>
                          <a:pt x="357883" y="41459"/>
                        </a:cubicBezTo>
                        <a:close/>
                        <a:moveTo>
                          <a:pt x="465586" y="16"/>
                        </a:moveTo>
                        <a:cubicBezTo>
                          <a:pt x="482849" y="-330"/>
                          <a:pt x="498760" y="4878"/>
                          <a:pt x="510674" y="13682"/>
                        </a:cubicBezTo>
                        <a:lnTo>
                          <a:pt x="516368" y="23194"/>
                        </a:lnTo>
                        <a:lnTo>
                          <a:pt x="516418" y="23072"/>
                        </a:lnTo>
                        <a:cubicBezTo>
                          <a:pt x="526523" y="12967"/>
                          <a:pt x="540483" y="6717"/>
                          <a:pt x="555902" y="6717"/>
                        </a:cubicBezTo>
                        <a:lnTo>
                          <a:pt x="878900" y="6717"/>
                        </a:lnTo>
                        <a:cubicBezTo>
                          <a:pt x="909739" y="6717"/>
                          <a:pt x="934739" y="31717"/>
                          <a:pt x="934739" y="62556"/>
                        </a:cubicBezTo>
                        <a:lnTo>
                          <a:pt x="934739" y="193027"/>
                        </a:lnTo>
                        <a:cubicBezTo>
                          <a:pt x="934739" y="270540"/>
                          <a:pt x="871903" y="333376"/>
                          <a:pt x="794390" y="333376"/>
                        </a:cubicBezTo>
                        <a:lnTo>
                          <a:pt x="640412" y="333376"/>
                        </a:lnTo>
                        <a:cubicBezTo>
                          <a:pt x="562899" y="333376"/>
                          <a:pt x="500063" y="270540"/>
                          <a:pt x="500063" y="193027"/>
                        </a:cubicBezTo>
                        <a:lnTo>
                          <a:pt x="500063" y="62556"/>
                        </a:lnTo>
                        <a:lnTo>
                          <a:pt x="507499" y="44604"/>
                        </a:lnTo>
                        <a:lnTo>
                          <a:pt x="496790" y="28826"/>
                        </a:lnTo>
                        <a:cubicBezTo>
                          <a:pt x="488687" y="23499"/>
                          <a:pt x="477901" y="20347"/>
                          <a:pt x="466203" y="20534"/>
                        </a:cubicBezTo>
                        <a:cubicBezTo>
                          <a:pt x="454176" y="20727"/>
                          <a:pt x="443356" y="24409"/>
                          <a:pt x="435544" y="30238"/>
                        </a:cubicBezTo>
                        <a:lnTo>
                          <a:pt x="426791" y="45902"/>
                        </a:lnTo>
                        <a:lnTo>
                          <a:pt x="434676" y="64937"/>
                        </a:lnTo>
                        <a:lnTo>
                          <a:pt x="434676" y="193027"/>
                        </a:lnTo>
                        <a:cubicBezTo>
                          <a:pt x="434676" y="270540"/>
                          <a:pt x="371840" y="333376"/>
                          <a:pt x="294327" y="333376"/>
                        </a:cubicBezTo>
                        <a:lnTo>
                          <a:pt x="140349" y="333376"/>
                        </a:lnTo>
                        <a:cubicBezTo>
                          <a:pt x="62836" y="333376"/>
                          <a:pt x="0" y="270540"/>
                          <a:pt x="0" y="193027"/>
                        </a:cubicBezTo>
                        <a:lnTo>
                          <a:pt x="0" y="64937"/>
                        </a:lnTo>
                        <a:cubicBezTo>
                          <a:pt x="0" y="32783"/>
                          <a:pt x="26066" y="6717"/>
                          <a:pt x="58220" y="6717"/>
                        </a:cubicBezTo>
                        <a:lnTo>
                          <a:pt x="376456" y="6717"/>
                        </a:lnTo>
                        <a:cubicBezTo>
                          <a:pt x="384494" y="6717"/>
                          <a:pt x="392152" y="8346"/>
                          <a:pt x="399118" y="11292"/>
                        </a:cubicBezTo>
                        <a:lnTo>
                          <a:pt x="417083" y="23405"/>
                        </a:lnTo>
                        <a:lnTo>
                          <a:pt x="420813" y="15932"/>
                        </a:lnTo>
                        <a:cubicBezTo>
                          <a:pt x="432217" y="6402"/>
                          <a:pt x="448013" y="367"/>
                          <a:pt x="465586" y="16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42" name="フリーフォーム: 図形 941">
                  <a:extLst>
                    <a:ext uri="{FF2B5EF4-FFF2-40B4-BE49-F238E27FC236}">
                      <a16:creationId xmlns:a16="http://schemas.microsoft.com/office/drawing/2014/main" id="{85B0B3E1-F216-4BAD-B532-E549CB37A9E9}"/>
                    </a:ext>
                  </a:extLst>
                </p:cNvPr>
                <p:cNvSpPr/>
                <p:nvPr/>
              </p:nvSpPr>
              <p:spPr>
                <a:xfrm>
                  <a:off x="4656803" y="4662547"/>
                  <a:ext cx="172222" cy="94454"/>
                </a:xfrm>
                <a:custGeom>
                  <a:avLst/>
                  <a:gdLst>
                    <a:gd name="connsiteX0" fmla="*/ 86111 w 172222"/>
                    <a:gd name="connsiteY0" fmla="*/ 0 h 76831"/>
                    <a:gd name="connsiteX1" fmla="*/ 172222 w 172222"/>
                    <a:gd name="connsiteY1" fmla="*/ 56590 h 76831"/>
                    <a:gd name="connsiteX2" fmla="*/ 166004 w 172222"/>
                    <a:gd name="connsiteY2" fmla="*/ 76831 h 76831"/>
                    <a:gd name="connsiteX3" fmla="*/ 165455 w 172222"/>
                    <a:gd name="connsiteY3" fmla="*/ 75044 h 76831"/>
                    <a:gd name="connsiteX4" fmla="*/ 86111 w 172222"/>
                    <a:gd name="connsiteY4" fmla="*/ 40481 h 76831"/>
                    <a:gd name="connsiteX5" fmla="*/ 6767 w 172222"/>
                    <a:gd name="connsiteY5" fmla="*/ 75044 h 76831"/>
                    <a:gd name="connsiteX6" fmla="*/ 6218 w 172222"/>
                    <a:gd name="connsiteY6" fmla="*/ 76831 h 76831"/>
                    <a:gd name="connsiteX7" fmla="*/ 0 w 172222"/>
                    <a:gd name="connsiteY7" fmla="*/ 56590 h 76831"/>
                    <a:gd name="connsiteX8" fmla="*/ 86111 w 172222"/>
                    <a:gd name="connsiteY8" fmla="*/ 0 h 76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2222" h="76831">
                      <a:moveTo>
                        <a:pt x="86111" y="0"/>
                      </a:moveTo>
                      <a:cubicBezTo>
                        <a:pt x="133669" y="0"/>
                        <a:pt x="172222" y="25336"/>
                        <a:pt x="172222" y="56590"/>
                      </a:cubicBezTo>
                      <a:lnTo>
                        <a:pt x="166004" y="76831"/>
                      </a:lnTo>
                      <a:lnTo>
                        <a:pt x="165455" y="75044"/>
                      </a:lnTo>
                      <a:cubicBezTo>
                        <a:pt x="152383" y="54733"/>
                        <a:pt x="121780" y="40481"/>
                        <a:pt x="86111" y="40481"/>
                      </a:cubicBezTo>
                      <a:cubicBezTo>
                        <a:pt x="50443" y="40481"/>
                        <a:pt x="19839" y="54733"/>
                        <a:pt x="6767" y="75044"/>
                      </a:cubicBezTo>
                      <a:lnTo>
                        <a:pt x="6218" y="76831"/>
                      </a:lnTo>
                      <a:lnTo>
                        <a:pt x="0" y="56590"/>
                      </a:lnTo>
                      <a:cubicBezTo>
                        <a:pt x="0" y="25336"/>
                        <a:pt x="38553" y="0"/>
                        <a:pt x="86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EA6B7649-E98C-4CEA-9CD0-6BC3D19B6E19}"/>
                    </a:ext>
                  </a:extLst>
                </p:cNvPr>
                <p:cNvSpPr/>
                <p:nvPr/>
              </p:nvSpPr>
              <p:spPr>
                <a:xfrm>
                  <a:off x="5135434" y="4662547"/>
                  <a:ext cx="172222" cy="94454"/>
                </a:xfrm>
                <a:custGeom>
                  <a:avLst/>
                  <a:gdLst>
                    <a:gd name="connsiteX0" fmla="*/ 86111 w 172222"/>
                    <a:gd name="connsiteY0" fmla="*/ 0 h 76831"/>
                    <a:gd name="connsiteX1" fmla="*/ 172222 w 172222"/>
                    <a:gd name="connsiteY1" fmla="*/ 56590 h 76831"/>
                    <a:gd name="connsiteX2" fmla="*/ 166004 w 172222"/>
                    <a:gd name="connsiteY2" fmla="*/ 76831 h 76831"/>
                    <a:gd name="connsiteX3" fmla="*/ 165455 w 172222"/>
                    <a:gd name="connsiteY3" fmla="*/ 75044 h 76831"/>
                    <a:gd name="connsiteX4" fmla="*/ 86111 w 172222"/>
                    <a:gd name="connsiteY4" fmla="*/ 40481 h 76831"/>
                    <a:gd name="connsiteX5" fmla="*/ 6767 w 172222"/>
                    <a:gd name="connsiteY5" fmla="*/ 75044 h 76831"/>
                    <a:gd name="connsiteX6" fmla="*/ 6218 w 172222"/>
                    <a:gd name="connsiteY6" fmla="*/ 76831 h 76831"/>
                    <a:gd name="connsiteX7" fmla="*/ 0 w 172222"/>
                    <a:gd name="connsiteY7" fmla="*/ 56590 h 76831"/>
                    <a:gd name="connsiteX8" fmla="*/ 86111 w 172222"/>
                    <a:gd name="connsiteY8" fmla="*/ 0 h 76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2222" h="76831">
                      <a:moveTo>
                        <a:pt x="86111" y="0"/>
                      </a:moveTo>
                      <a:cubicBezTo>
                        <a:pt x="133669" y="0"/>
                        <a:pt x="172222" y="25336"/>
                        <a:pt x="172222" y="56590"/>
                      </a:cubicBezTo>
                      <a:lnTo>
                        <a:pt x="166004" y="76831"/>
                      </a:lnTo>
                      <a:lnTo>
                        <a:pt x="165455" y="75044"/>
                      </a:lnTo>
                      <a:cubicBezTo>
                        <a:pt x="152383" y="54733"/>
                        <a:pt x="121780" y="40481"/>
                        <a:pt x="86111" y="40481"/>
                      </a:cubicBezTo>
                      <a:cubicBezTo>
                        <a:pt x="50443" y="40481"/>
                        <a:pt x="19839" y="54733"/>
                        <a:pt x="6767" y="75044"/>
                      </a:cubicBezTo>
                      <a:lnTo>
                        <a:pt x="6218" y="76831"/>
                      </a:lnTo>
                      <a:lnTo>
                        <a:pt x="0" y="56590"/>
                      </a:lnTo>
                      <a:cubicBezTo>
                        <a:pt x="0" y="25336"/>
                        <a:pt x="38553" y="0"/>
                        <a:pt x="86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23" name="グループ化 922">
                <a:extLst>
                  <a:ext uri="{FF2B5EF4-FFF2-40B4-BE49-F238E27FC236}">
                    <a16:creationId xmlns:a16="http://schemas.microsoft.com/office/drawing/2014/main" id="{DC4EF79C-074D-4806-8135-4F83632F32D4}"/>
                  </a:ext>
                </a:extLst>
              </p:cNvPr>
              <p:cNvGrpSpPr/>
              <p:nvPr/>
            </p:nvGrpSpPr>
            <p:grpSpPr>
              <a:xfrm>
                <a:off x="4401283" y="6399458"/>
                <a:ext cx="1124296" cy="390005"/>
                <a:chOff x="1562021" y="3512395"/>
                <a:chExt cx="916860" cy="390005"/>
              </a:xfrm>
            </p:grpSpPr>
            <p:sp>
              <p:nvSpPr>
                <p:cNvPr id="926" name="台形 28">
                  <a:extLst>
                    <a:ext uri="{FF2B5EF4-FFF2-40B4-BE49-F238E27FC236}">
                      <a16:creationId xmlns:a16="http://schemas.microsoft.com/office/drawing/2014/main" id="{52919D04-A33D-42FE-97FA-E189481817C4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7" name="四角形: 角を丸くする 926">
                  <a:extLst>
                    <a:ext uri="{FF2B5EF4-FFF2-40B4-BE49-F238E27FC236}">
                      <a16:creationId xmlns:a16="http://schemas.microsoft.com/office/drawing/2014/main" id="{DF09D6ED-3510-4F37-A511-31CC6E80A680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8" name="四角形: 角を丸くする 927">
                  <a:extLst>
                    <a:ext uri="{FF2B5EF4-FFF2-40B4-BE49-F238E27FC236}">
                      <a16:creationId xmlns:a16="http://schemas.microsoft.com/office/drawing/2014/main" id="{6830B315-A72E-47BD-A27F-58486925267F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24" name="フリーフォーム: 図形 923">
                <a:extLst>
                  <a:ext uri="{FF2B5EF4-FFF2-40B4-BE49-F238E27FC236}">
                    <a16:creationId xmlns:a16="http://schemas.microsoft.com/office/drawing/2014/main" id="{96A56094-1300-4CBC-A33D-9D272D25EB82}"/>
                  </a:ext>
                </a:extLst>
              </p:cNvPr>
              <p:cNvSpPr/>
              <p:nvPr/>
            </p:nvSpPr>
            <p:spPr>
              <a:xfrm rot="1828534">
                <a:off x="4874310" y="6431926"/>
                <a:ext cx="393010" cy="450761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5" name="四角形: 上の 2 つの角を丸める 930">
                <a:extLst>
                  <a:ext uri="{FF2B5EF4-FFF2-40B4-BE49-F238E27FC236}">
                    <a16:creationId xmlns:a16="http://schemas.microsoft.com/office/drawing/2014/main" id="{32D33765-3B5F-4F64-91BE-FA58F3B3C2EC}"/>
                  </a:ext>
                </a:extLst>
              </p:cNvPr>
              <p:cNvSpPr/>
              <p:nvPr/>
            </p:nvSpPr>
            <p:spPr>
              <a:xfrm rot="2686230">
                <a:off x="5306587" y="6064687"/>
                <a:ext cx="216210" cy="544381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dkVert">
                <a:fgClr>
                  <a:schemeClr val="accent5">
                    <a:lumMod val="20000"/>
                    <a:lumOff val="80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44" name="グループ化 1243">
              <a:extLst>
                <a:ext uri="{FF2B5EF4-FFF2-40B4-BE49-F238E27FC236}">
                  <a16:creationId xmlns:a16="http://schemas.microsoft.com/office/drawing/2014/main" id="{D8F5B201-93D0-4F63-A930-26A4708BAEF9}"/>
                </a:ext>
              </a:extLst>
            </p:cNvPr>
            <p:cNvGrpSpPr/>
            <p:nvPr/>
          </p:nvGrpSpPr>
          <p:grpSpPr>
            <a:xfrm>
              <a:off x="3590511" y="4040269"/>
              <a:ext cx="2691442" cy="2395460"/>
              <a:chOff x="-2234242" y="1154189"/>
              <a:chExt cx="2691442" cy="2395460"/>
            </a:xfrm>
          </p:grpSpPr>
          <p:grpSp>
            <p:nvGrpSpPr>
              <p:cNvPr id="1245" name="グループ化 1244">
                <a:extLst>
                  <a:ext uri="{FF2B5EF4-FFF2-40B4-BE49-F238E27FC236}">
                    <a16:creationId xmlns:a16="http://schemas.microsoft.com/office/drawing/2014/main" id="{BC5BDA1F-E55B-498C-9ECF-D08C4BED6E20}"/>
                  </a:ext>
                </a:extLst>
              </p:cNvPr>
              <p:cNvGrpSpPr/>
              <p:nvPr/>
            </p:nvGrpSpPr>
            <p:grpSpPr>
              <a:xfrm>
                <a:off x="-1099246" y="1852160"/>
                <a:ext cx="427844" cy="904346"/>
                <a:chOff x="2094997" y="1804056"/>
                <a:chExt cx="476250" cy="965022"/>
              </a:xfrm>
            </p:grpSpPr>
            <p:sp>
              <p:nvSpPr>
                <p:cNvPr id="1258" name="四角形: 上の 2 つの角を丸める 1257">
                  <a:extLst>
                    <a:ext uri="{FF2B5EF4-FFF2-40B4-BE49-F238E27FC236}">
                      <a16:creationId xmlns:a16="http://schemas.microsoft.com/office/drawing/2014/main" id="{F0AE8E67-5A48-4875-BC0C-7F914AD68348}"/>
                    </a:ext>
                  </a:extLst>
                </p:cNvPr>
                <p:cNvSpPr/>
                <p:nvPr/>
              </p:nvSpPr>
              <p:spPr>
                <a:xfrm>
                  <a:off x="2106651" y="2195513"/>
                  <a:ext cx="452941" cy="573565"/>
                </a:xfrm>
                <a:prstGeom prst="round2SameRect">
                  <a:avLst/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9" name="正方形/長方形 1258">
                  <a:extLst>
                    <a:ext uri="{FF2B5EF4-FFF2-40B4-BE49-F238E27FC236}">
                      <a16:creationId xmlns:a16="http://schemas.microsoft.com/office/drawing/2014/main" id="{39D6593B-BA9B-42C9-82A9-4E4D0EC32552}"/>
                    </a:ext>
                  </a:extLst>
                </p:cNvPr>
                <p:cNvSpPr/>
                <p:nvPr/>
              </p:nvSpPr>
              <p:spPr>
                <a:xfrm>
                  <a:off x="2281826" y="1978818"/>
                  <a:ext cx="97551" cy="79026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0" name="四角形: 角を丸くする 1259">
                  <a:extLst>
                    <a:ext uri="{FF2B5EF4-FFF2-40B4-BE49-F238E27FC236}">
                      <a16:creationId xmlns:a16="http://schemas.microsoft.com/office/drawing/2014/main" id="{A816B179-DB86-44B4-85AA-8321D8D0047B}"/>
                    </a:ext>
                  </a:extLst>
                </p:cNvPr>
                <p:cNvSpPr/>
                <p:nvPr/>
              </p:nvSpPr>
              <p:spPr>
                <a:xfrm>
                  <a:off x="2094997" y="1804056"/>
                  <a:ext cx="476250" cy="229709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1" name="四角形: 角を丸くする 1260">
                  <a:extLst>
                    <a:ext uri="{FF2B5EF4-FFF2-40B4-BE49-F238E27FC236}">
                      <a16:creationId xmlns:a16="http://schemas.microsoft.com/office/drawing/2014/main" id="{3A9C0195-D72E-40C2-8B42-0A1933E8A4A2}"/>
                    </a:ext>
                  </a:extLst>
                </p:cNvPr>
                <p:cNvSpPr/>
                <p:nvPr/>
              </p:nvSpPr>
              <p:spPr>
                <a:xfrm>
                  <a:off x="2118306" y="1828801"/>
                  <a:ext cx="429632" cy="180220"/>
                </a:xfrm>
                <a:prstGeom prst="roundRect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2" name="フリーフォーム: 図形 1261">
                  <a:extLst>
                    <a:ext uri="{FF2B5EF4-FFF2-40B4-BE49-F238E27FC236}">
                      <a16:creationId xmlns:a16="http://schemas.microsoft.com/office/drawing/2014/main" id="{C2A82BD8-3F69-4D4E-B680-FCD63CF05BB5}"/>
                    </a:ext>
                  </a:extLst>
                </p:cNvPr>
                <p:cNvSpPr/>
                <p:nvPr/>
              </p:nvSpPr>
              <p:spPr>
                <a:xfrm flipH="1">
                  <a:off x="2515943" y="1839097"/>
                  <a:ext cx="19089" cy="117680"/>
                </a:xfrm>
                <a:custGeom>
                  <a:avLst/>
                  <a:gdLst>
                    <a:gd name="connsiteX0" fmla="*/ 22860 w 45720"/>
                    <a:gd name="connsiteY0" fmla="*/ 92870 h 273091"/>
                    <a:gd name="connsiteX1" fmla="*/ 45720 w 45720"/>
                    <a:gd name="connsiteY1" fmla="*/ 115730 h 273091"/>
                    <a:gd name="connsiteX2" fmla="*/ 45719 w 45720"/>
                    <a:gd name="connsiteY2" fmla="*/ 250231 h 273091"/>
                    <a:gd name="connsiteX3" fmla="*/ 22859 w 45720"/>
                    <a:gd name="connsiteY3" fmla="*/ 273091 h 273091"/>
                    <a:gd name="connsiteX4" fmla="*/ 22860 w 45720"/>
                    <a:gd name="connsiteY4" fmla="*/ 273090 h 273091"/>
                    <a:gd name="connsiteX5" fmla="*/ 0 w 45720"/>
                    <a:gd name="connsiteY5" fmla="*/ 250230 h 273091"/>
                    <a:gd name="connsiteX6" fmla="*/ 0 w 45720"/>
                    <a:gd name="connsiteY6" fmla="*/ 115730 h 273091"/>
                    <a:gd name="connsiteX7" fmla="*/ 22860 w 45720"/>
                    <a:gd name="connsiteY7" fmla="*/ 92870 h 273091"/>
                    <a:gd name="connsiteX8" fmla="*/ 22860 w 45720"/>
                    <a:gd name="connsiteY8" fmla="*/ 0 h 273091"/>
                    <a:gd name="connsiteX9" fmla="*/ 45720 w 45720"/>
                    <a:gd name="connsiteY9" fmla="*/ 22860 h 273091"/>
                    <a:gd name="connsiteX10" fmla="*/ 45719 w 45720"/>
                    <a:gd name="connsiteY10" fmla="*/ 38299 h 273091"/>
                    <a:gd name="connsiteX11" fmla="*/ 22859 w 45720"/>
                    <a:gd name="connsiteY11" fmla="*/ 61159 h 273091"/>
                    <a:gd name="connsiteX12" fmla="*/ 22860 w 45720"/>
                    <a:gd name="connsiteY12" fmla="*/ 61158 h 273091"/>
                    <a:gd name="connsiteX13" fmla="*/ 0 w 45720"/>
                    <a:gd name="connsiteY13" fmla="*/ 38298 h 273091"/>
                    <a:gd name="connsiteX14" fmla="*/ 0 w 45720"/>
                    <a:gd name="connsiteY14" fmla="*/ 22860 h 273091"/>
                    <a:gd name="connsiteX15" fmla="*/ 22860 w 45720"/>
                    <a:gd name="connsiteY15" fmla="*/ 0 h 2730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73091">
                      <a:moveTo>
                        <a:pt x="22860" y="92870"/>
                      </a:moveTo>
                      <a:cubicBezTo>
                        <a:pt x="35485" y="92870"/>
                        <a:pt x="45720" y="103105"/>
                        <a:pt x="45720" y="115730"/>
                      </a:cubicBezTo>
                      <a:cubicBezTo>
                        <a:pt x="45720" y="160564"/>
                        <a:pt x="45719" y="205397"/>
                        <a:pt x="45719" y="250231"/>
                      </a:cubicBezTo>
                      <a:cubicBezTo>
                        <a:pt x="45719" y="262856"/>
                        <a:pt x="35484" y="273091"/>
                        <a:pt x="22859" y="273091"/>
                      </a:cubicBezTo>
                      <a:lnTo>
                        <a:pt x="22860" y="273090"/>
                      </a:lnTo>
                      <a:cubicBezTo>
                        <a:pt x="10235" y="273090"/>
                        <a:pt x="0" y="262855"/>
                        <a:pt x="0" y="250230"/>
                      </a:cubicBezTo>
                      <a:lnTo>
                        <a:pt x="0" y="115730"/>
                      </a:lnTo>
                      <a:cubicBezTo>
                        <a:pt x="0" y="103105"/>
                        <a:pt x="10235" y="92870"/>
                        <a:pt x="22860" y="92870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28006"/>
                        <a:pt x="45719" y="33153"/>
                        <a:pt x="45719" y="38299"/>
                      </a:cubicBezTo>
                      <a:cubicBezTo>
                        <a:pt x="45719" y="50924"/>
                        <a:pt x="35484" y="61159"/>
                        <a:pt x="22859" y="61159"/>
                      </a:cubicBezTo>
                      <a:lnTo>
                        <a:pt x="22860" y="61158"/>
                      </a:lnTo>
                      <a:cubicBezTo>
                        <a:pt x="10235" y="61158"/>
                        <a:pt x="0" y="50923"/>
                        <a:pt x="0" y="38298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46" name="正方形/長方形 1245">
                <a:extLst>
                  <a:ext uri="{FF2B5EF4-FFF2-40B4-BE49-F238E27FC236}">
                    <a16:creationId xmlns:a16="http://schemas.microsoft.com/office/drawing/2014/main" id="{97EA0CB3-C07A-4FF3-B8E4-C01D7D4DE406}"/>
                  </a:ext>
                </a:extLst>
              </p:cNvPr>
              <p:cNvSpPr/>
              <p:nvPr/>
            </p:nvSpPr>
            <p:spPr>
              <a:xfrm>
                <a:off x="-463304" y="2614939"/>
                <a:ext cx="520382" cy="175578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7" name="正方形/長方形 1246">
                <a:extLst>
                  <a:ext uri="{FF2B5EF4-FFF2-40B4-BE49-F238E27FC236}">
                    <a16:creationId xmlns:a16="http://schemas.microsoft.com/office/drawing/2014/main" id="{EB923A08-25E5-4F53-880C-C25B26CA4100}"/>
                  </a:ext>
                </a:extLst>
              </p:cNvPr>
              <p:cNvSpPr/>
              <p:nvPr/>
            </p:nvSpPr>
            <p:spPr>
              <a:xfrm>
                <a:off x="-206764" y="2098465"/>
                <a:ext cx="601662" cy="67061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8" name="正方形/長方形 1247">
                <a:extLst>
                  <a:ext uri="{FF2B5EF4-FFF2-40B4-BE49-F238E27FC236}">
                    <a16:creationId xmlns:a16="http://schemas.microsoft.com/office/drawing/2014/main" id="{926DF13D-E1DA-499D-879F-F37B1201095F}"/>
                  </a:ext>
                </a:extLst>
              </p:cNvPr>
              <p:cNvSpPr/>
              <p:nvPr/>
            </p:nvSpPr>
            <p:spPr>
              <a:xfrm>
                <a:off x="-144852" y="2257425"/>
                <a:ext cx="76200" cy="5116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9" name="台形 1248">
                <a:extLst>
                  <a:ext uri="{FF2B5EF4-FFF2-40B4-BE49-F238E27FC236}">
                    <a16:creationId xmlns:a16="http://schemas.microsoft.com/office/drawing/2014/main" id="{5C9BD096-E706-44A9-AE6F-57F0F62DC812}"/>
                  </a:ext>
                </a:extLst>
              </p:cNvPr>
              <p:cNvSpPr/>
              <p:nvPr/>
            </p:nvSpPr>
            <p:spPr>
              <a:xfrm>
                <a:off x="60084" y="1733550"/>
                <a:ext cx="138457" cy="318727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0" name="正方形/長方形 2">
                <a:extLst>
                  <a:ext uri="{FF2B5EF4-FFF2-40B4-BE49-F238E27FC236}">
                    <a16:creationId xmlns:a16="http://schemas.microsoft.com/office/drawing/2014/main" id="{47AE4FCD-48D7-4F00-A48E-7A573183E5A9}"/>
                  </a:ext>
                </a:extLst>
              </p:cNvPr>
              <p:cNvSpPr/>
              <p:nvPr/>
            </p:nvSpPr>
            <p:spPr>
              <a:xfrm>
                <a:off x="-2145102" y="2769078"/>
                <a:ext cx="2540000" cy="780571"/>
              </a:xfrm>
              <a:custGeom>
                <a:avLst/>
                <a:gdLst>
                  <a:gd name="connsiteX0" fmla="*/ 0 w 1676400"/>
                  <a:gd name="connsiteY0" fmla="*/ 0 h 1676400"/>
                  <a:gd name="connsiteX1" fmla="*/ 1676400 w 1676400"/>
                  <a:gd name="connsiteY1" fmla="*/ 0 h 1676400"/>
                  <a:gd name="connsiteX2" fmla="*/ 1676400 w 1676400"/>
                  <a:gd name="connsiteY2" fmla="*/ 1676400 h 1676400"/>
                  <a:gd name="connsiteX3" fmla="*/ 0 w 1676400"/>
                  <a:gd name="connsiteY3" fmla="*/ 1676400 h 1676400"/>
                  <a:gd name="connsiteX4" fmla="*/ 0 w 1676400"/>
                  <a:gd name="connsiteY4" fmla="*/ 0 h 1676400"/>
                  <a:gd name="connsiteX0" fmla="*/ 0 w 1676400"/>
                  <a:gd name="connsiteY0" fmla="*/ 0 h 1689100"/>
                  <a:gd name="connsiteX1" fmla="*/ 1676400 w 1676400"/>
                  <a:gd name="connsiteY1" fmla="*/ 0 h 1689100"/>
                  <a:gd name="connsiteX2" fmla="*/ 1676400 w 1676400"/>
                  <a:gd name="connsiteY2" fmla="*/ 1676400 h 1689100"/>
                  <a:gd name="connsiteX3" fmla="*/ 844550 w 1676400"/>
                  <a:gd name="connsiteY3" fmla="*/ 1689100 h 1689100"/>
                  <a:gd name="connsiteX4" fmla="*/ 0 w 1676400"/>
                  <a:gd name="connsiteY4" fmla="*/ 1676400 h 1689100"/>
                  <a:gd name="connsiteX5" fmla="*/ 0 w 1676400"/>
                  <a:gd name="connsiteY5" fmla="*/ 0 h 1689100"/>
                  <a:gd name="connsiteX0" fmla="*/ 844550 w 1676400"/>
                  <a:gd name="connsiteY0" fmla="*/ 1689100 h 1780540"/>
                  <a:gd name="connsiteX1" fmla="*/ 0 w 1676400"/>
                  <a:gd name="connsiteY1" fmla="*/ 1676400 h 1780540"/>
                  <a:gd name="connsiteX2" fmla="*/ 0 w 1676400"/>
                  <a:gd name="connsiteY2" fmla="*/ 0 h 1780540"/>
                  <a:gd name="connsiteX3" fmla="*/ 1676400 w 1676400"/>
                  <a:gd name="connsiteY3" fmla="*/ 0 h 1780540"/>
                  <a:gd name="connsiteX4" fmla="*/ 1676400 w 1676400"/>
                  <a:gd name="connsiteY4" fmla="*/ 1676400 h 1780540"/>
                  <a:gd name="connsiteX5" fmla="*/ 935990 w 1676400"/>
                  <a:gd name="connsiteY5" fmla="*/ 1780540 h 1780540"/>
                  <a:gd name="connsiteX0" fmla="*/ 844550 w 1676400"/>
                  <a:gd name="connsiteY0" fmla="*/ 1689100 h 1689100"/>
                  <a:gd name="connsiteX1" fmla="*/ 0 w 1676400"/>
                  <a:gd name="connsiteY1" fmla="*/ 1676400 h 1689100"/>
                  <a:gd name="connsiteX2" fmla="*/ 0 w 1676400"/>
                  <a:gd name="connsiteY2" fmla="*/ 0 h 1689100"/>
                  <a:gd name="connsiteX3" fmla="*/ 1676400 w 1676400"/>
                  <a:gd name="connsiteY3" fmla="*/ 0 h 1689100"/>
                  <a:gd name="connsiteX4" fmla="*/ 1676400 w 1676400"/>
                  <a:gd name="connsiteY4" fmla="*/ 1676400 h 1689100"/>
                  <a:gd name="connsiteX0" fmla="*/ 0 w 1676400"/>
                  <a:gd name="connsiteY0" fmla="*/ 1676400 h 1676400"/>
                  <a:gd name="connsiteX1" fmla="*/ 0 w 1676400"/>
                  <a:gd name="connsiteY1" fmla="*/ 0 h 1676400"/>
                  <a:gd name="connsiteX2" fmla="*/ 1676400 w 1676400"/>
                  <a:gd name="connsiteY2" fmla="*/ 0 h 1676400"/>
                  <a:gd name="connsiteX3" fmla="*/ 1676400 w 1676400"/>
                  <a:gd name="connsiteY3" fmla="*/ 1676400 h 167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76400" h="1676400">
                    <a:moveTo>
                      <a:pt x="0" y="1676400"/>
                    </a:moveTo>
                    <a:lnTo>
                      <a:pt x="0" y="0"/>
                    </a:lnTo>
                    <a:lnTo>
                      <a:pt x="1676400" y="0"/>
                    </a:lnTo>
                    <a:lnTo>
                      <a:pt x="1676400" y="167640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1" name="正方形/長方形 1250">
                <a:extLst>
                  <a:ext uri="{FF2B5EF4-FFF2-40B4-BE49-F238E27FC236}">
                    <a16:creationId xmlns:a16="http://schemas.microsoft.com/office/drawing/2014/main" id="{A17145B1-FBB8-4D80-AA99-BEDC28DF2921}"/>
                  </a:ext>
                </a:extLst>
              </p:cNvPr>
              <p:cNvSpPr/>
              <p:nvPr/>
            </p:nvSpPr>
            <p:spPr>
              <a:xfrm>
                <a:off x="-2145102" y="2772135"/>
                <a:ext cx="2540000" cy="86264"/>
              </a:xfrm>
              <a:prstGeom prst="rect">
                <a:avLst/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2" name="四角形: 上の 2 つの角を丸める 1251">
                <a:extLst>
                  <a:ext uri="{FF2B5EF4-FFF2-40B4-BE49-F238E27FC236}">
                    <a16:creationId xmlns:a16="http://schemas.microsoft.com/office/drawing/2014/main" id="{8AE43F25-CA7E-4980-A935-BC2C2F411814}"/>
                  </a:ext>
                </a:extLst>
              </p:cNvPr>
              <p:cNvSpPr/>
              <p:nvPr/>
            </p:nvSpPr>
            <p:spPr>
              <a:xfrm>
                <a:off x="-2234242" y="2725947"/>
                <a:ext cx="2691442" cy="86264"/>
              </a:xfrm>
              <a:prstGeom prst="round2SameRect">
                <a:avLst>
                  <a:gd name="adj1" fmla="val 27709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3" name="フローチャート: 手操作入力 1252">
                <a:extLst>
                  <a:ext uri="{FF2B5EF4-FFF2-40B4-BE49-F238E27FC236}">
                    <a16:creationId xmlns:a16="http://schemas.microsoft.com/office/drawing/2014/main" id="{05A1490E-566B-42CE-A81C-0FD90C28E245}"/>
                  </a:ext>
                </a:extLst>
              </p:cNvPr>
              <p:cNvSpPr/>
              <p:nvPr/>
            </p:nvSpPr>
            <p:spPr>
              <a:xfrm>
                <a:off x="-253306" y="2033765"/>
                <a:ext cx="710506" cy="86264"/>
              </a:xfrm>
              <a:prstGeom prst="flowChartManualInpu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54" name="グループ化 1253">
                <a:extLst>
                  <a:ext uri="{FF2B5EF4-FFF2-40B4-BE49-F238E27FC236}">
                    <a16:creationId xmlns:a16="http://schemas.microsoft.com/office/drawing/2014/main" id="{8BDD637F-D28E-46AA-ADDA-23352154FE27}"/>
                  </a:ext>
                </a:extLst>
              </p:cNvPr>
              <p:cNvGrpSpPr/>
              <p:nvPr/>
            </p:nvGrpSpPr>
            <p:grpSpPr>
              <a:xfrm rot="353465">
                <a:off x="-16014" y="1154189"/>
                <a:ext cx="199773" cy="822672"/>
                <a:chOff x="2811218" y="347664"/>
                <a:chExt cx="199773" cy="822672"/>
              </a:xfrm>
            </p:grpSpPr>
            <p:sp>
              <p:nvSpPr>
                <p:cNvPr id="1256" name="八角形 28">
                  <a:extLst>
                    <a:ext uri="{FF2B5EF4-FFF2-40B4-BE49-F238E27FC236}">
                      <a16:creationId xmlns:a16="http://schemas.microsoft.com/office/drawing/2014/main" id="{E1402D5B-7220-4CD2-861A-D9181120B5D1}"/>
                    </a:ext>
                  </a:extLst>
                </p:cNvPr>
                <p:cNvSpPr/>
                <p:nvPr/>
              </p:nvSpPr>
              <p:spPr>
                <a:xfrm rot="5400000">
                  <a:off x="2728914" y="716809"/>
                  <a:ext cx="479772" cy="84382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7" name="八角形 28">
                  <a:extLst>
                    <a:ext uri="{FF2B5EF4-FFF2-40B4-BE49-F238E27FC236}">
                      <a16:creationId xmlns:a16="http://schemas.microsoft.com/office/drawing/2014/main" id="{F5DDE2E8-6903-4F03-A104-CD68D8A443EB}"/>
                    </a:ext>
                  </a:extLst>
                </p:cNvPr>
                <p:cNvSpPr/>
                <p:nvPr/>
              </p:nvSpPr>
              <p:spPr>
                <a:xfrm rot="5400000">
                  <a:off x="2465885" y="692997"/>
                  <a:ext cx="822672" cy="132006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55" name="四角形: 上の 2 つの角を丸める 1254">
                <a:extLst>
                  <a:ext uri="{FF2B5EF4-FFF2-40B4-BE49-F238E27FC236}">
                    <a16:creationId xmlns:a16="http://schemas.microsoft.com/office/drawing/2014/main" id="{894277F7-6C77-4CAC-A0F2-69E903339206}"/>
                  </a:ext>
                </a:extLst>
              </p:cNvPr>
              <p:cNvSpPr/>
              <p:nvPr/>
            </p:nvSpPr>
            <p:spPr>
              <a:xfrm>
                <a:off x="-269066" y="2210043"/>
                <a:ext cx="334873" cy="86265"/>
              </a:xfrm>
              <a:prstGeom prst="round2SameRect">
                <a:avLst>
                  <a:gd name="adj1" fmla="val 6309"/>
                  <a:gd name="adj2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AB6226B-52CE-4D15-A899-F6EA64B377F2}"/>
              </a:ext>
            </a:extLst>
          </p:cNvPr>
          <p:cNvGrpSpPr/>
          <p:nvPr/>
        </p:nvGrpSpPr>
        <p:grpSpPr>
          <a:xfrm>
            <a:off x="6549611" y="3783550"/>
            <a:ext cx="2691442" cy="2652179"/>
            <a:chOff x="6549611" y="3783550"/>
            <a:chExt cx="2691442" cy="2652179"/>
          </a:xfrm>
        </p:grpSpPr>
        <p:grpSp>
          <p:nvGrpSpPr>
            <p:cNvPr id="980" name="グループ化 979">
              <a:extLst>
                <a:ext uri="{FF2B5EF4-FFF2-40B4-BE49-F238E27FC236}">
                  <a16:creationId xmlns:a16="http://schemas.microsoft.com/office/drawing/2014/main" id="{00AEDFE9-5C69-4958-9E16-8FFA00E36459}"/>
                </a:ext>
              </a:extLst>
            </p:cNvPr>
            <p:cNvGrpSpPr/>
            <p:nvPr/>
          </p:nvGrpSpPr>
          <p:grpSpPr>
            <a:xfrm>
              <a:off x="6730152" y="3783550"/>
              <a:ext cx="1377985" cy="1946462"/>
              <a:chOff x="6501435" y="3935949"/>
              <a:chExt cx="2086123" cy="2946738"/>
            </a:xfrm>
          </p:grpSpPr>
          <p:grpSp>
            <p:nvGrpSpPr>
              <p:cNvPr id="981" name="グループ化 980">
                <a:extLst>
                  <a:ext uri="{FF2B5EF4-FFF2-40B4-BE49-F238E27FC236}">
                    <a16:creationId xmlns:a16="http://schemas.microsoft.com/office/drawing/2014/main" id="{BC1A9783-9506-4A12-A8EE-746FE4E44BB9}"/>
                  </a:ext>
                </a:extLst>
              </p:cNvPr>
              <p:cNvGrpSpPr/>
              <p:nvPr/>
            </p:nvGrpSpPr>
            <p:grpSpPr>
              <a:xfrm>
                <a:off x="6501435" y="3935949"/>
                <a:ext cx="2086123" cy="2509561"/>
                <a:chOff x="6501435" y="3935949"/>
                <a:chExt cx="2086123" cy="2509561"/>
              </a:xfrm>
            </p:grpSpPr>
            <p:sp>
              <p:nvSpPr>
                <p:cNvPr id="988" name="片側の 2 つの角を丸めた四角形 144">
                  <a:extLst>
                    <a:ext uri="{FF2B5EF4-FFF2-40B4-BE49-F238E27FC236}">
                      <a16:creationId xmlns:a16="http://schemas.microsoft.com/office/drawing/2014/main" id="{7A2D489F-ACE2-497D-B358-ACFF750A80AC}"/>
                    </a:ext>
                  </a:extLst>
                </p:cNvPr>
                <p:cNvSpPr/>
                <p:nvPr/>
              </p:nvSpPr>
              <p:spPr>
                <a:xfrm>
                  <a:off x="7436983" y="5346197"/>
                  <a:ext cx="1009724" cy="1099313"/>
                </a:xfrm>
                <a:prstGeom prst="round2SameRect">
                  <a:avLst>
                    <a:gd name="adj1" fmla="val 30697"/>
                    <a:gd name="adj2" fmla="val 0"/>
                  </a:avLst>
                </a:pr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9" name="台形 988">
                  <a:extLst>
                    <a:ext uri="{FF2B5EF4-FFF2-40B4-BE49-F238E27FC236}">
                      <a16:creationId xmlns:a16="http://schemas.microsoft.com/office/drawing/2014/main" id="{1BD1736C-408A-404A-8798-C261BDA46637}"/>
                    </a:ext>
                  </a:extLst>
                </p:cNvPr>
                <p:cNvSpPr/>
                <p:nvPr/>
              </p:nvSpPr>
              <p:spPr>
                <a:xfrm>
                  <a:off x="7623602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0" name="台形 989">
                  <a:extLst>
                    <a:ext uri="{FF2B5EF4-FFF2-40B4-BE49-F238E27FC236}">
                      <a16:creationId xmlns:a16="http://schemas.microsoft.com/office/drawing/2014/main" id="{4CC69859-41FF-4259-BD28-C58CE469D8A9}"/>
                    </a:ext>
                  </a:extLst>
                </p:cNvPr>
                <p:cNvSpPr/>
                <p:nvPr/>
              </p:nvSpPr>
              <p:spPr>
                <a:xfrm>
                  <a:off x="8158170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1" name="台形 990">
                  <a:extLst>
                    <a:ext uri="{FF2B5EF4-FFF2-40B4-BE49-F238E27FC236}">
                      <a16:creationId xmlns:a16="http://schemas.microsoft.com/office/drawing/2014/main" id="{B4E3F72F-2772-44B5-BEF8-10611237FB42}"/>
                    </a:ext>
                  </a:extLst>
                </p:cNvPr>
                <p:cNvSpPr/>
                <p:nvPr/>
              </p:nvSpPr>
              <p:spPr>
                <a:xfrm>
                  <a:off x="7502538" y="5683513"/>
                  <a:ext cx="896109" cy="761997"/>
                </a:xfrm>
                <a:prstGeom prst="trapezoid">
                  <a:avLst>
                    <a:gd name="adj" fmla="val 15364"/>
                  </a:avLst>
                </a:pr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2" name="楕円 991">
                  <a:extLst>
                    <a:ext uri="{FF2B5EF4-FFF2-40B4-BE49-F238E27FC236}">
                      <a16:creationId xmlns:a16="http://schemas.microsoft.com/office/drawing/2014/main" id="{91D74474-7ACF-470F-9267-115A424B4595}"/>
                    </a:ext>
                  </a:extLst>
                </p:cNvPr>
                <p:cNvSpPr/>
                <p:nvPr/>
              </p:nvSpPr>
              <p:spPr>
                <a:xfrm>
                  <a:off x="7918634" y="5550025"/>
                  <a:ext cx="63808" cy="66106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3" name="四角形: 角を丸くする 8">
                  <a:extLst>
                    <a:ext uri="{FF2B5EF4-FFF2-40B4-BE49-F238E27FC236}">
                      <a16:creationId xmlns:a16="http://schemas.microsoft.com/office/drawing/2014/main" id="{E057B50F-C4CF-49D0-B0B0-0EB6EB1EC2B8}"/>
                    </a:ext>
                  </a:extLst>
                </p:cNvPr>
                <p:cNvSpPr/>
                <p:nvPr/>
              </p:nvSpPr>
              <p:spPr>
                <a:xfrm rot="20098952" flipH="1">
                  <a:off x="8373051" y="5590997"/>
                  <a:ext cx="214507" cy="676472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4" name="フリーフォーム: 図形 993">
                  <a:extLst>
                    <a:ext uri="{FF2B5EF4-FFF2-40B4-BE49-F238E27FC236}">
                      <a16:creationId xmlns:a16="http://schemas.microsoft.com/office/drawing/2014/main" id="{2680A13D-AD85-4A84-866E-532BAAD161D5}"/>
                    </a:ext>
                  </a:extLst>
                </p:cNvPr>
                <p:cNvSpPr/>
                <p:nvPr/>
              </p:nvSpPr>
              <p:spPr>
                <a:xfrm>
                  <a:off x="7731662" y="5101039"/>
                  <a:ext cx="440430" cy="3213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0961 w 525992"/>
                    <a:gd name="connsiteY2" fmla="*/ 22095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19778 w 525992"/>
                    <a:gd name="connsiteY3" fmla="*/ 240006 h 351598"/>
                    <a:gd name="connsiteX4" fmla="*/ 525992 w 525992"/>
                    <a:gd name="connsiteY4" fmla="*/ 254756 h 351598"/>
                    <a:gd name="connsiteX5" fmla="*/ 262996 w 525992"/>
                    <a:gd name="connsiteY5" fmla="*/ 351598 h 351598"/>
                    <a:gd name="connsiteX6" fmla="*/ 0 w 525992"/>
                    <a:gd name="connsiteY6" fmla="*/ 254756 h 351598"/>
                    <a:gd name="connsiteX7" fmla="*/ 6215 w 525992"/>
                    <a:gd name="connsiteY7" fmla="*/ 240006 h 351598"/>
                    <a:gd name="connsiteX8" fmla="*/ 139089 w 525992"/>
                    <a:gd name="connsiteY8" fmla="*/ 216193 h 351598"/>
                    <a:gd name="connsiteX9" fmla="*/ 160641 w 525992"/>
                    <a:gd name="connsiteY9" fmla="*/ 0 h 351598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19778 w 525992"/>
                    <a:gd name="connsiteY3" fmla="*/ 240006 h 351598"/>
                    <a:gd name="connsiteX4" fmla="*/ 525992 w 525992"/>
                    <a:gd name="connsiteY4" fmla="*/ 254756 h 351598"/>
                    <a:gd name="connsiteX5" fmla="*/ 262996 w 525992"/>
                    <a:gd name="connsiteY5" fmla="*/ 351598 h 351598"/>
                    <a:gd name="connsiteX6" fmla="*/ 0 w 525992"/>
                    <a:gd name="connsiteY6" fmla="*/ 254756 h 351598"/>
                    <a:gd name="connsiteX7" fmla="*/ 139089 w 525992"/>
                    <a:gd name="connsiteY7" fmla="*/ 216193 h 351598"/>
                    <a:gd name="connsiteX8" fmla="*/ 160641 w 525992"/>
                    <a:gd name="connsiteY8" fmla="*/ 0 h 351598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25992 w 525992"/>
                    <a:gd name="connsiteY3" fmla="*/ 254756 h 351598"/>
                    <a:gd name="connsiteX4" fmla="*/ 262996 w 525992"/>
                    <a:gd name="connsiteY4" fmla="*/ 351598 h 351598"/>
                    <a:gd name="connsiteX5" fmla="*/ 0 w 525992"/>
                    <a:gd name="connsiteY5" fmla="*/ 254756 h 351598"/>
                    <a:gd name="connsiteX6" fmla="*/ 139089 w 525992"/>
                    <a:gd name="connsiteY6" fmla="*/ 216193 h 351598"/>
                    <a:gd name="connsiteX7" fmla="*/ 160641 w 525992"/>
                    <a:gd name="connsiteY7" fmla="*/ 0 h 351598"/>
                    <a:gd name="connsiteX0" fmla="*/ 160641 w 525992"/>
                    <a:gd name="connsiteY0" fmla="*/ 0 h 348158"/>
                    <a:gd name="connsiteX1" fmla="*/ 362085 w 525992"/>
                    <a:gd name="connsiteY1" fmla="*/ 0 h 348158"/>
                    <a:gd name="connsiteX2" fmla="*/ 380961 w 525992"/>
                    <a:gd name="connsiteY2" fmla="*/ 220956 h 348158"/>
                    <a:gd name="connsiteX3" fmla="*/ 525992 w 525992"/>
                    <a:gd name="connsiteY3" fmla="*/ 254756 h 348158"/>
                    <a:gd name="connsiteX4" fmla="*/ 262996 w 525992"/>
                    <a:gd name="connsiteY4" fmla="*/ 348158 h 348158"/>
                    <a:gd name="connsiteX5" fmla="*/ 0 w 525992"/>
                    <a:gd name="connsiteY5" fmla="*/ 254756 h 348158"/>
                    <a:gd name="connsiteX6" fmla="*/ 139089 w 525992"/>
                    <a:gd name="connsiteY6" fmla="*/ 216193 h 348158"/>
                    <a:gd name="connsiteX7" fmla="*/ 160641 w 525992"/>
                    <a:gd name="connsiteY7" fmla="*/ 0 h 348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48158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0961" y="22095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48158"/>
                        <a:pt x="262996" y="348158"/>
                      </a:cubicBezTo>
                      <a:cubicBezTo>
                        <a:pt x="117747" y="348158"/>
                        <a:pt x="0" y="324353"/>
                        <a:pt x="0" y="254756"/>
                      </a:cubicBezTo>
                      <a:lnTo>
                        <a:pt x="139089" y="216193"/>
                      </a:lnTo>
                      <a:cubicBezTo>
                        <a:pt x="147166" y="136191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4B29C528-FFBE-486D-B1B4-DA57B3F3B758}"/>
                    </a:ext>
                  </a:extLst>
                </p:cNvPr>
                <p:cNvSpPr/>
                <p:nvPr/>
              </p:nvSpPr>
              <p:spPr>
                <a:xfrm>
                  <a:off x="7632638" y="5294201"/>
                  <a:ext cx="635752" cy="217848"/>
                </a:xfrm>
                <a:custGeom>
                  <a:avLst/>
                  <a:gdLst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335609 w 698657"/>
                    <a:gd name="connsiteY12" fmla="*/ 165491 h 231750"/>
                    <a:gd name="connsiteX13" fmla="*/ 168673 w 698657"/>
                    <a:gd name="connsiteY13" fmla="*/ 227585 h 231750"/>
                    <a:gd name="connsiteX14" fmla="*/ 102844 w 698657"/>
                    <a:gd name="connsiteY14" fmla="*/ 216221 h 231750"/>
                    <a:gd name="connsiteX15" fmla="*/ 6464 w 698657"/>
                    <a:gd name="connsiteY15" fmla="*/ 108670 h 231750"/>
                    <a:gd name="connsiteX16" fmla="*/ 24102 w 698657"/>
                    <a:gd name="connsiteY16" fmla="*/ 66259 h 231750"/>
                    <a:gd name="connsiteX17" fmla="*/ 191038 w 698657"/>
                    <a:gd name="connsiteY17" fmla="*/ 4165 h 231750"/>
                    <a:gd name="connsiteX18" fmla="*/ 227607 w 698657"/>
                    <a:gd name="connsiteY18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168673 w 698657"/>
                    <a:gd name="connsiteY12" fmla="*/ 227585 h 231750"/>
                    <a:gd name="connsiteX13" fmla="*/ 102844 w 698657"/>
                    <a:gd name="connsiteY13" fmla="*/ 216221 h 231750"/>
                    <a:gd name="connsiteX14" fmla="*/ 6464 w 698657"/>
                    <a:gd name="connsiteY14" fmla="*/ 108670 h 231750"/>
                    <a:gd name="connsiteX15" fmla="*/ 24102 w 698657"/>
                    <a:gd name="connsiteY15" fmla="*/ 66259 h 231750"/>
                    <a:gd name="connsiteX16" fmla="*/ 191038 w 698657"/>
                    <a:gd name="connsiteY16" fmla="*/ 4165 h 231750"/>
                    <a:gd name="connsiteX17" fmla="*/ 227607 w 698657"/>
                    <a:gd name="connsiteY17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53972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42065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03505 w 674555"/>
                    <a:gd name="connsiteY0" fmla="*/ 1063 h 231750"/>
                    <a:gd name="connsiteX1" fmla="*/ 232766 w 674555"/>
                    <a:gd name="connsiteY1" fmla="*/ 15528 h 231750"/>
                    <a:gd name="connsiteX2" fmla="*/ 325227 w 674555"/>
                    <a:gd name="connsiteY2" fmla="*/ 118706 h 231750"/>
                    <a:gd name="connsiteX3" fmla="*/ 417687 w 674555"/>
                    <a:gd name="connsiteY3" fmla="*/ 15529 h 231750"/>
                    <a:gd name="connsiteX4" fmla="*/ 446949 w 674555"/>
                    <a:gd name="connsiteY4" fmla="*/ 1064 h 231750"/>
                    <a:gd name="connsiteX5" fmla="*/ 483517 w 674555"/>
                    <a:gd name="connsiteY5" fmla="*/ 4166 h 231750"/>
                    <a:gd name="connsiteX6" fmla="*/ 650453 w 674555"/>
                    <a:gd name="connsiteY6" fmla="*/ 66260 h 231750"/>
                    <a:gd name="connsiteX7" fmla="*/ 668091 w 674555"/>
                    <a:gd name="connsiteY7" fmla="*/ 108671 h 231750"/>
                    <a:gd name="connsiteX8" fmla="*/ 571711 w 674555"/>
                    <a:gd name="connsiteY8" fmla="*/ 216222 h 231750"/>
                    <a:gd name="connsiteX9" fmla="*/ 505882 w 674555"/>
                    <a:gd name="connsiteY9" fmla="*/ 227586 h 231750"/>
                    <a:gd name="connsiteX10" fmla="*/ 325226 w 674555"/>
                    <a:gd name="connsiteY10" fmla="*/ 142065 h 231750"/>
                    <a:gd name="connsiteX11" fmla="*/ 144571 w 674555"/>
                    <a:gd name="connsiteY11" fmla="*/ 227585 h 231750"/>
                    <a:gd name="connsiteX12" fmla="*/ 78742 w 674555"/>
                    <a:gd name="connsiteY12" fmla="*/ 216221 h 231750"/>
                    <a:gd name="connsiteX13" fmla="*/ 0 w 674555"/>
                    <a:gd name="connsiteY13" fmla="*/ 66259 h 231750"/>
                    <a:gd name="connsiteX14" fmla="*/ 166936 w 674555"/>
                    <a:gd name="connsiteY14" fmla="*/ 4165 h 231750"/>
                    <a:gd name="connsiteX15" fmla="*/ 203505 w 674555"/>
                    <a:gd name="connsiteY15" fmla="*/ 1063 h 231750"/>
                    <a:gd name="connsiteX0" fmla="*/ 203505 w 652477"/>
                    <a:gd name="connsiteY0" fmla="*/ 1063 h 231750"/>
                    <a:gd name="connsiteX1" fmla="*/ 232766 w 652477"/>
                    <a:gd name="connsiteY1" fmla="*/ 15528 h 231750"/>
                    <a:gd name="connsiteX2" fmla="*/ 325227 w 652477"/>
                    <a:gd name="connsiteY2" fmla="*/ 118706 h 231750"/>
                    <a:gd name="connsiteX3" fmla="*/ 417687 w 652477"/>
                    <a:gd name="connsiteY3" fmla="*/ 15529 h 231750"/>
                    <a:gd name="connsiteX4" fmla="*/ 446949 w 652477"/>
                    <a:gd name="connsiteY4" fmla="*/ 1064 h 231750"/>
                    <a:gd name="connsiteX5" fmla="*/ 483517 w 652477"/>
                    <a:gd name="connsiteY5" fmla="*/ 4166 h 231750"/>
                    <a:gd name="connsiteX6" fmla="*/ 650453 w 652477"/>
                    <a:gd name="connsiteY6" fmla="*/ 66260 h 231750"/>
                    <a:gd name="connsiteX7" fmla="*/ 571711 w 652477"/>
                    <a:gd name="connsiteY7" fmla="*/ 216222 h 231750"/>
                    <a:gd name="connsiteX8" fmla="*/ 505882 w 652477"/>
                    <a:gd name="connsiteY8" fmla="*/ 227586 h 231750"/>
                    <a:gd name="connsiteX9" fmla="*/ 325226 w 652477"/>
                    <a:gd name="connsiteY9" fmla="*/ 142065 h 231750"/>
                    <a:gd name="connsiteX10" fmla="*/ 144571 w 652477"/>
                    <a:gd name="connsiteY10" fmla="*/ 227585 h 231750"/>
                    <a:gd name="connsiteX11" fmla="*/ 78742 w 652477"/>
                    <a:gd name="connsiteY11" fmla="*/ 216221 h 231750"/>
                    <a:gd name="connsiteX12" fmla="*/ 0 w 652477"/>
                    <a:gd name="connsiteY12" fmla="*/ 66259 h 231750"/>
                    <a:gd name="connsiteX13" fmla="*/ 166936 w 652477"/>
                    <a:gd name="connsiteY13" fmla="*/ 4165 h 231750"/>
                    <a:gd name="connsiteX14" fmla="*/ 203505 w 652477"/>
                    <a:gd name="connsiteY14" fmla="*/ 1063 h 231750"/>
                    <a:gd name="connsiteX0" fmla="*/ 203505 w 650560"/>
                    <a:gd name="connsiteY0" fmla="*/ 1063 h 231749"/>
                    <a:gd name="connsiteX1" fmla="*/ 232766 w 650560"/>
                    <a:gd name="connsiteY1" fmla="*/ 15528 h 231749"/>
                    <a:gd name="connsiteX2" fmla="*/ 325227 w 650560"/>
                    <a:gd name="connsiteY2" fmla="*/ 118706 h 231749"/>
                    <a:gd name="connsiteX3" fmla="*/ 417687 w 650560"/>
                    <a:gd name="connsiteY3" fmla="*/ 15529 h 231749"/>
                    <a:gd name="connsiteX4" fmla="*/ 446949 w 650560"/>
                    <a:gd name="connsiteY4" fmla="*/ 1064 h 231749"/>
                    <a:gd name="connsiteX5" fmla="*/ 483517 w 650560"/>
                    <a:gd name="connsiteY5" fmla="*/ 4166 h 231749"/>
                    <a:gd name="connsiteX6" fmla="*/ 650453 w 650560"/>
                    <a:gd name="connsiteY6" fmla="*/ 66260 h 231749"/>
                    <a:gd name="connsiteX7" fmla="*/ 505882 w 650560"/>
                    <a:gd name="connsiteY7" fmla="*/ 227586 h 231749"/>
                    <a:gd name="connsiteX8" fmla="*/ 325226 w 650560"/>
                    <a:gd name="connsiteY8" fmla="*/ 142065 h 231749"/>
                    <a:gd name="connsiteX9" fmla="*/ 144571 w 650560"/>
                    <a:gd name="connsiteY9" fmla="*/ 227585 h 231749"/>
                    <a:gd name="connsiteX10" fmla="*/ 78742 w 650560"/>
                    <a:gd name="connsiteY10" fmla="*/ 216221 h 231749"/>
                    <a:gd name="connsiteX11" fmla="*/ 0 w 650560"/>
                    <a:gd name="connsiteY11" fmla="*/ 66259 h 231749"/>
                    <a:gd name="connsiteX12" fmla="*/ 166936 w 650560"/>
                    <a:gd name="connsiteY12" fmla="*/ 4165 h 231749"/>
                    <a:gd name="connsiteX13" fmla="*/ 203505 w 650560"/>
                    <a:gd name="connsiteY13" fmla="*/ 1063 h 231749"/>
                    <a:gd name="connsiteX0" fmla="*/ 203612 w 650667"/>
                    <a:gd name="connsiteY0" fmla="*/ 1063 h 227586"/>
                    <a:gd name="connsiteX1" fmla="*/ 232873 w 650667"/>
                    <a:gd name="connsiteY1" fmla="*/ 15528 h 227586"/>
                    <a:gd name="connsiteX2" fmla="*/ 325334 w 650667"/>
                    <a:gd name="connsiteY2" fmla="*/ 118706 h 227586"/>
                    <a:gd name="connsiteX3" fmla="*/ 417794 w 650667"/>
                    <a:gd name="connsiteY3" fmla="*/ 15529 h 227586"/>
                    <a:gd name="connsiteX4" fmla="*/ 447056 w 650667"/>
                    <a:gd name="connsiteY4" fmla="*/ 1064 h 227586"/>
                    <a:gd name="connsiteX5" fmla="*/ 483624 w 650667"/>
                    <a:gd name="connsiteY5" fmla="*/ 4166 h 227586"/>
                    <a:gd name="connsiteX6" fmla="*/ 650560 w 650667"/>
                    <a:gd name="connsiteY6" fmla="*/ 66260 h 227586"/>
                    <a:gd name="connsiteX7" fmla="*/ 505989 w 650667"/>
                    <a:gd name="connsiteY7" fmla="*/ 227586 h 227586"/>
                    <a:gd name="connsiteX8" fmla="*/ 325333 w 650667"/>
                    <a:gd name="connsiteY8" fmla="*/ 142065 h 227586"/>
                    <a:gd name="connsiteX9" fmla="*/ 144678 w 650667"/>
                    <a:gd name="connsiteY9" fmla="*/ 227585 h 227586"/>
                    <a:gd name="connsiteX10" fmla="*/ 107 w 650667"/>
                    <a:gd name="connsiteY10" fmla="*/ 66259 h 227586"/>
                    <a:gd name="connsiteX11" fmla="*/ 167043 w 650667"/>
                    <a:gd name="connsiteY11" fmla="*/ 4165 h 227586"/>
                    <a:gd name="connsiteX12" fmla="*/ 203612 w 650667"/>
                    <a:gd name="connsiteY12" fmla="*/ 1063 h 227586"/>
                    <a:gd name="connsiteX0" fmla="*/ 203505 w 650560"/>
                    <a:gd name="connsiteY0" fmla="*/ 1063 h 227586"/>
                    <a:gd name="connsiteX1" fmla="*/ 232766 w 650560"/>
                    <a:gd name="connsiteY1" fmla="*/ 15528 h 227586"/>
                    <a:gd name="connsiteX2" fmla="*/ 325227 w 650560"/>
                    <a:gd name="connsiteY2" fmla="*/ 118706 h 227586"/>
                    <a:gd name="connsiteX3" fmla="*/ 417687 w 650560"/>
                    <a:gd name="connsiteY3" fmla="*/ 15529 h 227586"/>
                    <a:gd name="connsiteX4" fmla="*/ 446949 w 650560"/>
                    <a:gd name="connsiteY4" fmla="*/ 1064 h 227586"/>
                    <a:gd name="connsiteX5" fmla="*/ 483517 w 650560"/>
                    <a:gd name="connsiteY5" fmla="*/ 4166 h 227586"/>
                    <a:gd name="connsiteX6" fmla="*/ 650453 w 650560"/>
                    <a:gd name="connsiteY6" fmla="*/ 66260 h 227586"/>
                    <a:gd name="connsiteX7" fmla="*/ 505882 w 650560"/>
                    <a:gd name="connsiteY7" fmla="*/ 227586 h 227586"/>
                    <a:gd name="connsiteX8" fmla="*/ 325226 w 650560"/>
                    <a:gd name="connsiteY8" fmla="*/ 142065 h 227586"/>
                    <a:gd name="connsiteX9" fmla="*/ 144571 w 650560"/>
                    <a:gd name="connsiteY9" fmla="*/ 227585 h 227586"/>
                    <a:gd name="connsiteX10" fmla="*/ 0 w 650560"/>
                    <a:gd name="connsiteY10" fmla="*/ 66259 h 227586"/>
                    <a:gd name="connsiteX11" fmla="*/ 166936 w 650560"/>
                    <a:gd name="connsiteY11" fmla="*/ 4165 h 227586"/>
                    <a:gd name="connsiteX12" fmla="*/ 203505 w 650560"/>
                    <a:gd name="connsiteY12" fmla="*/ 1063 h 227586"/>
                    <a:gd name="connsiteX0" fmla="*/ 203505 w 650453"/>
                    <a:gd name="connsiteY0" fmla="*/ 1063 h 227586"/>
                    <a:gd name="connsiteX1" fmla="*/ 232766 w 650453"/>
                    <a:gd name="connsiteY1" fmla="*/ 15528 h 227586"/>
                    <a:gd name="connsiteX2" fmla="*/ 325227 w 650453"/>
                    <a:gd name="connsiteY2" fmla="*/ 118706 h 227586"/>
                    <a:gd name="connsiteX3" fmla="*/ 417687 w 650453"/>
                    <a:gd name="connsiteY3" fmla="*/ 15529 h 227586"/>
                    <a:gd name="connsiteX4" fmla="*/ 446949 w 650453"/>
                    <a:gd name="connsiteY4" fmla="*/ 1064 h 227586"/>
                    <a:gd name="connsiteX5" fmla="*/ 483517 w 650453"/>
                    <a:gd name="connsiteY5" fmla="*/ 4166 h 227586"/>
                    <a:gd name="connsiteX6" fmla="*/ 650453 w 650453"/>
                    <a:gd name="connsiteY6" fmla="*/ 66260 h 227586"/>
                    <a:gd name="connsiteX7" fmla="*/ 505882 w 650453"/>
                    <a:gd name="connsiteY7" fmla="*/ 227586 h 227586"/>
                    <a:gd name="connsiteX8" fmla="*/ 325226 w 650453"/>
                    <a:gd name="connsiteY8" fmla="*/ 142065 h 227586"/>
                    <a:gd name="connsiteX9" fmla="*/ 144571 w 650453"/>
                    <a:gd name="connsiteY9" fmla="*/ 227585 h 227586"/>
                    <a:gd name="connsiteX10" fmla="*/ 0 w 650453"/>
                    <a:gd name="connsiteY10" fmla="*/ 66259 h 227586"/>
                    <a:gd name="connsiteX11" fmla="*/ 166936 w 650453"/>
                    <a:gd name="connsiteY11" fmla="*/ 4165 h 227586"/>
                    <a:gd name="connsiteX12" fmla="*/ 203505 w 650453"/>
                    <a:gd name="connsiteY12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17687 w 650453"/>
                    <a:gd name="connsiteY2" fmla="*/ 15529 h 227586"/>
                    <a:gd name="connsiteX3" fmla="*/ 446949 w 650453"/>
                    <a:gd name="connsiteY3" fmla="*/ 1064 h 227586"/>
                    <a:gd name="connsiteX4" fmla="*/ 483517 w 650453"/>
                    <a:gd name="connsiteY4" fmla="*/ 4166 h 227586"/>
                    <a:gd name="connsiteX5" fmla="*/ 650453 w 650453"/>
                    <a:gd name="connsiteY5" fmla="*/ 66260 h 227586"/>
                    <a:gd name="connsiteX6" fmla="*/ 505882 w 650453"/>
                    <a:gd name="connsiteY6" fmla="*/ 227586 h 227586"/>
                    <a:gd name="connsiteX7" fmla="*/ 325226 w 650453"/>
                    <a:gd name="connsiteY7" fmla="*/ 142065 h 227586"/>
                    <a:gd name="connsiteX8" fmla="*/ 144571 w 650453"/>
                    <a:gd name="connsiteY8" fmla="*/ 227585 h 227586"/>
                    <a:gd name="connsiteX9" fmla="*/ 0 w 650453"/>
                    <a:gd name="connsiteY9" fmla="*/ 66259 h 227586"/>
                    <a:gd name="connsiteX10" fmla="*/ 166936 w 650453"/>
                    <a:gd name="connsiteY10" fmla="*/ 4165 h 227586"/>
                    <a:gd name="connsiteX11" fmla="*/ 203505 w 650453"/>
                    <a:gd name="connsiteY11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0453" h="227586">
                      <a:moveTo>
                        <a:pt x="203505" y="1063"/>
                      </a:moveTo>
                      <a:lnTo>
                        <a:pt x="325227" y="118706"/>
                      </a:lnTo>
                      <a:lnTo>
                        <a:pt x="446949" y="1064"/>
                      </a:lnTo>
                      <a:cubicBezTo>
                        <a:pt x="458863" y="-993"/>
                        <a:pt x="471993" y="-121"/>
                        <a:pt x="483517" y="4166"/>
                      </a:cubicBezTo>
                      <a:lnTo>
                        <a:pt x="650453" y="66260"/>
                      </a:lnTo>
                      <a:lnTo>
                        <a:pt x="505882" y="227586"/>
                      </a:lnTo>
                      <a:lnTo>
                        <a:pt x="325226" y="142065"/>
                      </a:lnTo>
                      <a:lnTo>
                        <a:pt x="144571" y="227585"/>
                      </a:lnTo>
                      <a:lnTo>
                        <a:pt x="0" y="66259"/>
                      </a:lnTo>
                      <a:lnTo>
                        <a:pt x="166936" y="4165"/>
                      </a:lnTo>
                      <a:cubicBezTo>
                        <a:pt x="178460" y="-122"/>
                        <a:pt x="191592" y="-994"/>
                        <a:pt x="203505" y="10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96" name="グループ化 995">
                  <a:extLst>
                    <a:ext uri="{FF2B5EF4-FFF2-40B4-BE49-F238E27FC236}">
                      <a16:creationId xmlns:a16="http://schemas.microsoft.com/office/drawing/2014/main" id="{3ED51637-C201-4990-A5C1-90515C9CAACC}"/>
                    </a:ext>
                  </a:extLst>
                </p:cNvPr>
                <p:cNvGrpSpPr/>
                <p:nvPr/>
              </p:nvGrpSpPr>
              <p:grpSpPr>
                <a:xfrm>
                  <a:off x="7343876" y="4223130"/>
                  <a:ext cx="1241302" cy="683029"/>
                  <a:chOff x="4376033" y="1381139"/>
                  <a:chExt cx="1193236" cy="656581"/>
                </a:xfrm>
                <a:solidFill>
                  <a:srgbClr val="339933"/>
                </a:solidFill>
              </p:grpSpPr>
              <p:sp>
                <p:nvSpPr>
                  <p:cNvPr id="1034" name="四角形: 角を丸くする 1033">
                    <a:extLst>
                      <a:ext uri="{FF2B5EF4-FFF2-40B4-BE49-F238E27FC236}">
                        <a16:creationId xmlns:a16="http://schemas.microsoft.com/office/drawing/2014/main" id="{D97BF88F-978E-40A8-85EB-FBD7A31996C5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4912688" y="1381139"/>
                    <a:ext cx="656581" cy="656581"/>
                  </a:xfrm>
                  <a:prstGeom prst="roundRect">
                    <a:avLst/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5" name="四角形: 角を丸くする 1034">
                    <a:extLst>
                      <a:ext uri="{FF2B5EF4-FFF2-40B4-BE49-F238E27FC236}">
                        <a16:creationId xmlns:a16="http://schemas.microsoft.com/office/drawing/2014/main" id="{792F2724-26B7-44CD-A8B1-78E96BBAC6A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376033" y="1381139"/>
                    <a:ext cx="656581" cy="656581"/>
                  </a:xfrm>
                  <a:prstGeom prst="roundRect">
                    <a:avLst/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97" name="グループ化 996">
                  <a:extLst>
                    <a:ext uri="{FF2B5EF4-FFF2-40B4-BE49-F238E27FC236}">
                      <a16:creationId xmlns:a16="http://schemas.microsoft.com/office/drawing/2014/main" id="{A959C089-71BB-4CEF-AC48-E78D1EF0183A}"/>
                    </a:ext>
                  </a:extLst>
                </p:cNvPr>
                <p:cNvGrpSpPr/>
                <p:nvPr/>
              </p:nvGrpSpPr>
              <p:grpSpPr>
                <a:xfrm rot="16200000" flipH="1">
                  <a:off x="7473249" y="5016381"/>
                  <a:ext cx="308040" cy="308040"/>
                  <a:chOff x="6070600" y="2196792"/>
                  <a:chExt cx="296112" cy="296112"/>
                </a:xfrm>
                <a:solidFill>
                  <a:srgbClr val="339933"/>
                </a:solidFill>
              </p:grpSpPr>
              <p:sp>
                <p:nvSpPr>
                  <p:cNvPr id="1032" name="涙形 1031">
                    <a:extLst>
                      <a:ext uri="{FF2B5EF4-FFF2-40B4-BE49-F238E27FC236}">
                        <a16:creationId xmlns:a16="http://schemas.microsoft.com/office/drawing/2014/main" id="{66F5ABB7-EBA7-4B39-9FD5-D7B6F11AFD26}"/>
                      </a:ext>
                    </a:extLst>
                  </p:cNvPr>
                  <p:cNvSpPr/>
                  <p:nvPr/>
                </p:nvSpPr>
                <p:spPr>
                  <a:xfrm>
                    <a:off x="6070600" y="2196792"/>
                    <a:ext cx="296112" cy="296112"/>
                  </a:xfrm>
                  <a:prstGeom prst="teardrop">
                    <a:avLst>
                      <a:gd name="adj" fmla="val 117691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3" name="涙形 1032">
                    <a:extLst>
                      <a:ext uri="{FF2B5EF4-FFF2-40B4-BE49-F238E27FC236}">
                        <a16:creationId xmlns:a16="http://schemas.microsoft.com/office/drawing/2014/main" id="{A24CC329-E72E-4E39-B2C8-BB35E7A35334}"/>
                      </a:ext>
                    </a:extLst>
                  </p:cNvPr>
                  <p:cNvSpPr/>
                  <p:nvPr/>
                </p:nvSpPr>
                <p:spPr>
                  <a:xfrm>
                    <a:off x="6120199" y="2250982"/>
                    <a:ext cx="187732" cy="18773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98" name="グループ化 997">
                  <a:extLst>
                    <a:ext uri="{FF2B5EF4-FFF2-40B4-BE49-F238E27FC236}">
                      <a16:creationId xmlns:a16="http://schemas.microsoft.com/office/drawing/2014/main" id="{8213D509-5F52-4840-86C7-578185C79E26}"/>
                    </a:ext>
                  </a:extLst>
                </p:cNvPr>
                <p:cNvGrpSpPr/>
                <p:nvPr/>
              </p:nvGrpSpPr>
              <p:grpSpPr>
                <a:xfrm rot="5400000">
                  <a:off x="8147453" y="5016381"/>
                  <a:ext cx="308040" cy="308040"/>
                  <a:chOff x="6070600" y="2196792"/>
                  <a:chExt cx="296112" cy="296112"/>
                </a:xfrm>
                <a:solidFill>
                  <a:srgbClr val="339933"/>
                </a:solidFill>
              </p:grpSpPr>
              <p:sp>
                <p:nvSpPr>
                  <p:cNvPr id="1030" name="涙形 1029">
                    <a:extLst>
                      <a:ext uri="{FF2B5EF4-FFF2-40B4-BE49-F238E27FC236}">
                        <a16:creationId xmlns:a16="http://schemas.microsoft.com/office/drawing/2014/main" id="{D123AFB1-8AB7-4A7D-98B7-A42E0A4B5ABE}"/>
                      </a:ext>
                    </a:extLst>
                  </p:cNvPr>
                  <p:cNvSpPr/>
                  <p:nvPr/>
                </p:nvSpPr>
                <p:spPr>
                  <a:xfrm>
                    <a:off x="6070600" y="2196792"/>
                    <a:ext cx="296112" cy="296112"/>
                  </a:xfrm>
                  <a:prstGeom prst="teardrop">
                    <a:avLst>
                      <a:gd name="adj" fmla="val 117691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1" name="涙形 1030">
                    <a:extLst>
                      <a:ext uri="{FF2B5EF4-FFF2-40B4-BE49-F238E27FC236}">
                        <a16:creationId xmlns:a16="http://schemas.microsoft.com/office/drawing/2014/main" id="{D613AEAF-37EE-4460-B71C-222504F16CB8}"/>
                      </a:ext>
                    </a:extLst>
                  </p:cNvPr>
                  <p:cNvSpPr/>
                  <p:nvPr/>
                </p:nvSpPr>
                <p:spPr>
                  <a:xfrm>
                    <a:off x="6120199" y="2250982"/>
                    <a:ext cx="187732" cy="18773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99" name="グループ化 998">
                  <a:extLst>
                    <a:ext uri="{FF2B5EF4-FFF2-40B4-BE49-F238E27FC236}">
                      <a16:creationId xmlns:a16="http://schemas.microsoft.com/office/drawing/2014/main" id="{D4E370B3-4343-4C8D-AB69-7E6A9484A8D9}"/>
                    </a:ext>
                  </a:extLst>
                </p:cNvPr>
                <p:cNvGrpSpPr/>
                <p:nvPr/>
              </p:nvGrpSpPr>
              <p:grpSpPr>
                <a:xfrm>
                  <a:off x="7366296" y="4043560"/>
                  <a:ext cx="1187154" cy="1184797"/>
                  <a:chOff x="7408004" y="1141319"/>
                  <a:chExt cx="1103738" cy="1184797"/>
                </a:xfrm>
              </p:grpSpPr>
              <p:grpSp>
                <p:nvGrpSpPr>
                  <p:cNvPr id="1017" name="グループ化 1016">
                    <a:extLst>
                      <a:ext uri="{FF2B5EF4-FFF2-40B4-BE49-F238E27FC236}">
                        <a16:creationId xmlns:a16="http://schemas.microsoft.com/office/drawing/2014/main" id="{BCD97637-E507-4479-95F2-3104B1371C0F}"/>
                      </a:ext>
                    </a:extLst>
                  </p:cNvPr>
                  <p:cNvGrpSpPr/>
                  <p:nvPr/>
                </p:nvGrpSpPr>
                <p:grpSpPr>
                  <a:xfrm>
                    <a:off x="7408004" y="1282179"/>
                    <a:ext cx="1103738" cy="1043937"/>
                    <a:chOff x="8313754" y="677528"/>
                    <a:chExt cx="1277661" cy="1208436"/>
                  </a:xfrm>
                </p:grpSpPr>
                <p:grpSp>
                  <p:nvGrpSpPr>
                    <p:cNvPr id="1019" name="グループ化 1018">
                      <a:extLst>
                        <a:ext uri="{FF2B5EF4-FFF2-40B4-BE49-F238E27FC236}">
                          <a16:creationId xmlns:a16="http://schemas.microsoft.com/office/drawing/2014/main" id="{3F1B28F8-5B25-483C-8615-4C3A8C0D7E1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313754" y="677528"/>
                      <a:ext cx="1277661" cy="1208436"/>
                      <a:chOff x="2791854" y="2017484"/>
                      <a:chExt cx="1150921" cy="1088564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023" name="グループ化 1022">
                        <a:extLst>
                          <a:ext uri="{FF2B5EF4-FFF2-40B4-BE49-F238E27FC236}">
                            <a16:creationId xmlns:a16="http://schemas.microsoft.com/office/drawing/2014/main" id="{F0910E58-BD56-4412-8738-E0A52ABE41A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4" y="2429975"/>
                        <a:ext cx="222006" cy="333008"/>
                        <a:chOff x="2686003" y="2805610"/>
                        <a:chExt cx="157843" cy="236764"/>
                      </a:xfrm>
                      <a:grpFill/>
                    </p:grpSpPr>
                    <p:sp>
                      <p:nvSpPr>
                        <p:cNvPr id="1028" name="円/楕円 536">
                          <a:extLst>
                            <a:ext uri="{FF2B5EF4-FFF2-40B4-BE49-F238E27FC236}">
                              <a16:creationId xmlns:a16="http://schemas.microsoft.com/office/drawing/2014/main" id="{2F2FDD5A-4DB2-4CC9-A48B-F35C9B3F19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6003" y="280561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029" name="円/楕円 537">
                          <a:extLst>
                            <a:ext uri="{FF2B5EF4-FFF2-40B4-BE49-F238E27FC236}">
                              <a16:creationId xmlns:a16="http://schemas.microsoft.com/office/drawing/2014/main" id="{81069E59-B9B6-47B3-B4BF-AA35839D5D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14578" y="284688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024" name="グループ化 1023">
                        <a:extLst>
                          <a:ext uri="{FF2B5EF4-FFF2-40B4-BE49-F238E27FC236}">
                            <a16:creationId xmlns:a16="http://schemas.microsoft.com/office/drawing/2014/main" id="{9C91F67C-9615-488B-8ADB-2D94215FC96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9" y="2429975"/>
                        <a:ext cx="222006" cy="333008"/>
                        <a:chOff x="2686003" y="2805610"/>
                        <a:chExt cx="157843" cy="236764"/>
                      </a:xfrm>
                      <a:grpFill/>
                    </p:grpSpPr>
                    <p:sp>
                      <p:nvSpPr>
                        <p:cNvPr id="1026" name="円/楕円 534">
                          <a:extLst>
                            <a:ext uri="{FF2B5EF4-FFF2-40B4-BE49-F238E27FC236}">
                              <a16:creationId xmlns:a16="http://schemas.microsoft.com/office/drawing/2014/main" id="{15BFD1DC-CAA8-4AA3-8869-E135C98E50B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6003" y="280561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027" name="円/楕円 535">
                          <a:extLst>
                            <a:ext uri="{FF2B5EF4-FFF2-40B4-BE49-F238E27FC236}">
                              <a16:creationId xmlns:a16="http://schemas.microsoft.com/office/drawing/2014/main" id="{B0AF5A37-CBAB-4510-8719-85AD29A2738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14578" y="2846886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025" name="円/楕円 533">
                        <a:extLst>
                          <a:ext uri="{FF2B5EF4-FFF2-40B4-BE49-F238E27FC236}">
                            <a16:creationId xmlns:a16="http://schemas.microsoft.com/office/drawing/2014/main" id="{2924DF32-AD86-4B1E-9012-B75008BB3BE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8" y="2017484"/>
                        <a:ext cx="928914" cy="1088564"/>
                      </a:xfrm>
                      <a:custGeom>
                        <a:avLst/>
                        <a:gdLst>
                          <a:gd name="connsiteX0" fmla="*/ 0 w 1031205"/>
                          <a:gd name="connsiteY0" fmla="*/ 604211 h 1208421"/>
                          <a:gd name="connsiteX1" fmla="*/ 515603 w 1031205"/>
                          <a:gd name="connsiteY1" fmla="*/ 0 h 1208421"/>
                          <a:gd name="connsiteX2" fmla="*/ 1031206 w 1031205"/>
                          <a:gd name="connsiteY2" fmla="*/ 604211 h 1208421"/>
                          <a:gd name="connsiteX3" fmla="*/ 515603 w 1031205"/>
                          <a:gd name="connsiteY3" fmla="*/ 1208422 h 1208421"/>
                          <a:gd name="connsiteX4" fmla="*/ 0 w 1031205"/>
                          <a:gd name="connsiteY4" fmla="*/ 604211 h 1208421"/>
                          <a:gd name="connsiteX0" fmla="*/ 0 w 1031206"/>
                          <a:gd name="connsiteY0" fmla="*/ 604211 h 1208422"/>
                          <a:gd name="connsiteX1" fmla="*/ 515603 w 1031206"/>
                          <a:gd name="connsiteY1" fmla="*/ 0 h 1208422"/>
                          <a:gd name="connsiteX2" fmla="*/ 1031206 w 1031206"/>
                          <a:gd name="connsiteY2" fmla="*/ 604211 h 1208422"/>
                          <a:gd name="connsiteX3" fmla="*/ 515603 w 1031206"/>
                          <a:gd name="connsiteY3" fmla="*/ 1208422 h 1208422"/>
                          <a:gd name="connsiteX4" fmla="*/ 0 w 1031206"/>
                          <a:gd name="connsiteY4" fmla="*/ 604211 h 1208422"/>
                          <a:gd name="connsiteX0" fmla="*/ 0 w 1031206"/>
                          <a:gd name="connsiteY0" fmla="*/ 604211 h 1208422"/>
                          <a:gd name="connsiteX1" fmla="*/ 515603 w 1031206"/>
                          <a:gd name="connsiteY1" fmla="*/ 0 h 1208422"/>
                          <a:gd name="connsiteX2" fmla="*/ 1031206 w 1031206"/>
                          <a:gd name="connsiteY2" fmla="*/ 604211 h 1208422"/>
                          <a:gd name="connsiteX3" fmla="*/ 515603 w 1031206"/>
                          <a:gd name="connsiteY3" fmla="*/ 1208422 h 1208422"/>
                          <a:gd name="connsiteX4" fmla="*/ 0 w 1031206"/>
                          <a:gd name="connsiteY4" fmla="*/ 604211 h 1208422"/>
                          <a:gd name="connsiteX0" fmla="*/ 0 w 1031206"/>
                          <a:gd name="connsiteY0" fmla="*/ 604211 h 1208422"/>
                          <a:gd name="connsiteX1" fmla="*/ 515603 w 1031206"/>
                          <a:gd name="connsiteY1" fmla="*/ 0 h 1208422"/>
                          <a:gd name="connsiteX2" fmla="*/ 1031206 w 1031206"/>
                          <a:gd name="connsiteY2" fmla="*/ 604211 h 1208422"/>
                          <a:gd name="connsiteX3" fmla="*/ 515603 w 1031206"/>
                          <a:gd name="connsiteY3" fmla="*/ 1208422 h 1208422"/>
                          <a:gd name="connsiteX4" fmla="*/ 0 w 1031206"/>
                          <a:gd name="connsiteY4" fmla="*/ 604211 h 1208422"/>
                          <a:gd name="connsiteX0" fmla="*/ 0 w 1031206"/>
                          <a:gd name="connsiteY0" fmla="*/ 604211 h 1208482"/>
                          <a:gd name="connsiteX1" fmla="*/ 515603 w 1031206"/>
                          <a:gd name="connsiteY1" fmla="*/ 0 h 1208482"/>
                          <a:gd name="connsiteX2" fmla="*/ 1031206 w 1031206"/>
                          <a:gd name="connsiteY2" fmla="*/ 604211 h 1208482"/>
                          <a:gd name="connsiteX3" fmla="*/ 515603 w 1031206"/>
                          <a:gd name="connsiteY3" fmla="*/ 1208422 h 1208482"/>
                          <a:gd name="connsiteX4" fmla="*/ 0 w 1031206"/>
                          <a:gd name="connsiteY4" fmla="*/ 604211 h 1208482"/>
                          <a:gd name="connsiteX0" fmla="*/ 0 w 1031206"/>
                          <a:gd name="connsiteY0" fmla="*/ 604211 h 1208437"/>
                          <a:gd name="connsiteX1" fmla="*/ 515603 w 1031206"/>
                          <a:gd name="connsiteY1" fmla="*/ 0 h 1208437"/>
                          <a:gd name="connsiteX2" fmla="*/ 1031206 w 1031206"/>
                          <a:gd name="connsiteY2" fmla="*/ 604211 h 1208437"/>
                          <a:gd name="connsiteX3" fmla="*/ 515603 w 1031206"/>
                          <a:gd name="connsiteY3" fmla="*/ 1208422 h 1208437"/>
                          <a:gd name="connsiteX4" fmla="*/ 0 w 1031206"/>
                          <a:gd name="connsiteY4" fmla="*/ 604211 h 12084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031206" h="1208437">
                            <a:moveTo>
                              <a:pt x="0" y="604211"/>
                            </a:moveTo>
                            <a:cubicBezTo>
                              <a:pt x="0" y="270514"/>
                              <a:pt x="230843" y="0"/>
                              <a:pt x="515603" y="0"/>
                            </a:cubicBezTo>
                            <a:cubicBezTo>
                              <a:pt x="800363" y="0"/>
                              <a:pt x="1031206" y="270514"/>
                              <a:pt x="1031206" y="604211"/>
                            </a:cubicBezTo>
                            <a:cubicBezTo>
                              <a:pt x="1031206" y="937908"/>
                              <a:pt x="869419" y="1210803"/>
                              <a:pt x="515603" y="1208422"/>
                            </a:cubicBezTo>
                            <a:cubicBezTo>
                              <a:pt x="161787" y="1206041"/>
                              <a:pt x="0" y="937908"/>
                              <a:pt x="0" y="604211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20" name="四角形: 角を丸くする 1019">
                      <a:extLst>
                        <a:ext uri="{FF2B5EF4-FFF2-40B4-BE49-F238E27FC236}">
                          <a16:creationId xmlns:a16="http://schemas.microsoft.com/office/drawing/2014/main" id="{A1AA6C16-C734-423D-8BD7-2032768C66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29543" y="1016617"/>
                      <a:ext cx="287644" cy="7419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21" name="四角形: 角を丸くする 1020">
                      <a:extLst>
                        <a:ext uri="{FF2B5EF4-FFF2-40B4-BE49-F238E27FC236}">
                          <a16:creationId xmlns:a16="http://schemas.microsoft.com/office/drawing/2014/main" id="{EAB460C2-EA89-4F44-92A7-FFB3081A0A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81993" y="1016617"/>
                      <a:ext cx="287644" cy="7419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22" name="円/楕円 638">
                      <a:extLst>
                        <a:ext uri="{FF2B5EF4-FFF2-40B4-BE49-F238E27FC236}">
                          <a16:creationId xmlns:a16="http://schemas.microsoft.com/office/drawing/2014/main" id="{40312083-7179-4075-88E7-8A95975241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72448" y="1545012"/>
                      <a:ext cx="160269" cy="41622"/>
                    </a:xfrm>
                    <a:custGeom>
                      <a:avLst/>
                      <a:gdLst>
                        <a:gd name="connsiteX0" fmla="*/ 0 w 195956"/>
                        <a:gd name="connsiteY0" fmla="*/ 48405 h 96810"/>
                        <a:gd name="connsiteX1" fmla="*/ 97978 w 195956"/>
                        <a:gd name="connsiteY1" fmla="*/ 0 h 96810"/>
                        <a:gd name="connsiteX2" fmla="*/ 195956 w 195956"/>
                        <a:gd name="connsiteY2" fmla="*/ 48405 h 96810"/>
                        <a:gd name="connsiteX3" fmla="*/ 97978 w 195956"/>
                        <a:gd name="connsiteY3" fmla="*/ 96810 h 96810"/>
                        <a:gd name="connsiteX4" fmla="*/ 0 w 195956"/>
                        <a:gd name="connsiteY4" fmla="*/ 48405 h 96810"/>
                        <a:gd name="connsiteX0" fmla="*/ 0 w 195956"/>
                        <a:gd name="connsiteY0" fmla="*/ 48405 h 96810"/>
                        <a:gd name="connsiteX1" fmla="*/ 97978 w 195956"/>
                        <a:gd name="connsiteY1" fmla="*/ 0 h 96810"/>
                        <a:gd name="connsiteX2" fmla="*/ 195956 w 195956"/>
                        <a:gd name="connsiteY2" fmla="*/ 48405 h 96810"/>
                        <a:gd name="connsiteX3" fmla="*/ 97978 w 195956"/>
                        <a:gd name="connsiteY3" fmla="*/ 96810 h 96810"/>
                        <a:gd name="connsiteX4" fmla="*/ 0 w 195956"/>
                        <a:gd name="connsiteY4" fmla="*/ 48405 h 96810"/>
                        <a:gd name="connsiteX0" fmla="*/ 0 w 195956"/>
                        <a:gd name="connsiteY0" fmla="*/ 48405 h 96810"/>
                        <a:gd name="connsiteX1" fmla="*/ 97978 w 195956"/>
                        <a:gd name="connsiteY1" fmla="*/ 0 h 96810"/>
                        <a:gd name="connsiteX2" fmla="*/ 195956 w 195956"/>
                        <a:gd name="connsiteY2" fmla="*/ 48405 h 96810"/>
                        <a:gd name="connsiteX3" fmla="*/ 97978 w 195956"/>
                        <a:gd name="connsiteY3" fmla="*/ 96810 h 96810"/>
                        <a:gd name="connsiteX4" fmla="*/ 0 w 195956"/>
                        <a:gd name="connsiteY4" fmla="*/ 48405 h 96810"/>
                        <a:gd name="connsiteX0" fmla="*/ 2 w 195960"/>
                        <a:gd name="connsiteY0" fmla="*/ 6193 h 54598"/>
                        <a:gd name="connsiteX1" fmla="*/ 100361 w 195960"/>
                        <a:gd name="connsiteY1" fmla="*/ 651 h 54598"/>
                        <a:gd name="connsiteX2" fmla="*/ 195958 w 195960"/>
                        <a:gd name="connsiteY2" fmla="*/ 6193 h 54598"/>
                        <a:gd name="connsiteX3" fmla="*/ 97980 w 195960"/>
                        <a:gd name="connsiteY3" fmla="*/ 54598 h 54598"/>
                        <a:gd name="connsiteX4" fmla="*/ 2 w 195960"/>
                        <a:gd name="connsiteY4" fmla="*/ 6193 h 54598"/>
                        <a:gd name="connsiteX0" fmla="*/ 4 w 195965"/>
                        <a:gd name="connsiteY0" fmla="*/ 1300 h 49705"/>
                        <a:gd name="connsiteX1" fmla="*/ 94541 w 195965"/>
                        <a:gd name="connsiteY1" fmla="*/ 12819 h 49705"/>
                        <a:gd name="connsiteX2" fmla="*/ 195960 w 195965"/>
                        <a:gd name="connsiteY2" fmla="*/ 1300 h 49705"/>
                        <a:gd name="connsiteX3" fmla="*/ 97982 w 195965"/>
                        <a:gd name="connsiteY3" fmla="*/ 49705 h 49705"/>
                        <a:gd name="connsiteX4" fmla="*/ 4 w 195965"/>
                        <a:gd name="connsiteY4" fmla="*/ 1300 h 497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5965" h="49705">
                          <a:moveTo>
                            <a:pt x="4" y="1300"/>
                          </a:moveTo>
                          <a:cubicBezTo>
                            <a:pt x="-570" y="-4848"/>
                            <a:pt x="40429" y="12819"/>
                            <a:pt x="94541" y="12819"/>
                          </a:cubicBezTo>
                          <a:cubicBezTo>
                            <a:pt x="148653" y="12819"/>
                            <a:pt x="195386" y="-4848"/>
                            <a:pt x="195960" y="1300"/>
                          </a:cubicBezTo>
                          <a:cubicBezTo>
                            <a:pt x="196534" y="7448"/>
                            <a:pt x="152094" y="49705"/>
                            <a:pt x="97982" y="49705"/>
                          </a:cubicBezTo>
                          <a:cubicBezTo>
                            <a:pt x="43870" y="49705"/>
                            <a:pt x="578" y="7448"/>
                            <a:pt x="4" y="130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18" name="フリーフォーム: 図形 1017">
                    <a:extLst>
                      <a:ext uri="{FF2B5EF4-FFF2-40B4-BE49-F238E27FC236}">
                        <a16:creationId xmlns:a16="http://schemas.microsoft.com/office/drawing/2014/main" id="{891E0D38-5C44-4890-9FE7-E0F915E9B764}"/>
                      </a:ext>
                    </a:extLst>
                  </p:cNvPr>
                  <p:cNvSpPr/>
                  <p:nvPr/>
                </p:nvSpPr>
                <p:spPr>
                  <a:xfrm>
                    <a:off x="7463815" y="1141319"/>
                    <a:ext cx="988890" cy="603120"/>
                  </a:xfrm>
                  <a:custGeom>
                    <a:avLst/>
                    <a:gdLst>
                      <a:gd name="connsiteX0" fmla="*/ 571338 w 1016390"/>
                      <a:gd name="connsiteY0" fmla="*/ 397 h 603120"/>
                      <a:gd name="connsiteX1" fmla="*/ 882202 w 1016390"/>
                      <a:gd name="connsiteY1" fmla="*/ 134189 h 603120"/>
                      <a:gd name="connsiteX2" fmla="*/ 949507 w 1016390"/>
                      <a:gd name="connsiteY2" fmla="*/ 603119 h 603120"/>
                      <a:gd name="connsiteX3" fmla="*/ 565372 w 1016390"/>
                      <a:gd name="connsiteY3" fmla="*/ 181331 h 603120"/>
                      <a:gd name="connsiteX4" fmla="*/ 508196 w 1016390"/>
                      <a:gd name="connsiteY4" fmla="*/ 138310 h 603120"/>
                      <a:gd name="connsiteX5" fmla="*/ 451020 w 1016390"/>
                      <a:gd name="connsiteY5" fmla="*/ 181332 h 603120"/>
                      <a:gd name="connsiteX6" fmla="*/ 66884 w 1016390"/>
                      <a:gd name="connsiteY6" fmla="*/ 603120 h 603120"/>
                      <a:gd name="connsiteX7" fmla="*/ 134189 w 1016390"/>
                      <a:gd name="connsiteY7" fmla="*/ 134190 h 603120"/>
                      <a:gd name="connsiteX8" fmla="*/ 445054 w 1016390"/>
                      <a:gd name="connsiteY8" fmla="*/ 398 h 603120"/>
                      <a:gd name="connsiteX9" fmla="*/ 504083 w 1016390"/>
                      <a:gd name="connsiteY9" fmla="*/ 13275 h 603120"/>
                      <a:gd name="connsiteX10" fmla="*/ 512507 w 1016390"/>
                      <a:gd name="connsiteY10" fmla="*/ 9788 h 603120"/>
                      <a:gd name="connsiteX11" fmla="*/ 571338 w 1016390"/>
                      <a:gd name="connsiteY11" fmla="*/ 397 h 6031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016390" h="603120">
                        <a:moveTo>
                          <a:pt x="571338" y="397"/>
                        </a:moveTo>
                        <a:cubicBezTo>
                          <a:pt x="672937" y="-4836"/>
                          <a:pt x="789654" y="41640"/>
                          <a:pt x="882202" y="134189"/>
                        </a:cubicBezTo>
                        <a:cubicBezTo>
                          <a:pt x="1030279" y="282266"/>
                          <a:pt x="1060412" y="492214"/>
                          <a:pt x="949507" y="603119"/>
                        </a:cubicBezTo>
                        <a:cubicBezTo>
                          <a:pt x="842645" y="446053"/>
                          <a:pt x="712243" y="303101"/>
                          <a:pt x="565372" y="181331"/>
                        </a:cubicBezTo>
                        <a:lnTo>
                          <a:pt x="508196" y="138310"/>
                        </a:lnTo>
                        <a:lnTo>
                          <a:pt x="451020" y="181332"/>
                        </a:lnTo>
                        <a:cubicBezTo>
                          <a:pt x="304148" y="303102"/>
                          <a:pt x="173746" y="446054"/>
                          <a:pt x="66884" y="603120"/>
                        </a:cubicBezTo>
                        <a:cubicBezTo>
                          <a:pt x="-44022" y="492215"/>
                          <a:pt x="-13888" y="282267"/>
                          <a:pt x="134189" y="134190"/>
                        </a:cubicBezTo>
                        <a:cubicBezTo>
                          <a:pt x="226737" y="41641"/>
                          <a:pt x="343454" y="-4835"/>
                          <a:pt x="445054" y="398"/>
                        </a:cubicBezTo>
                        <a:lnTo>
                          <a:pt x="504083" y="13275"/>
                        </a:lnTo>
                        <a:lnTo>
                          <a:pt x="512507" y="9788"/>
                        </a:lnTo>
                        <a:cubicBezTo>
                          <a:pt x="531303" y="4559"/>
                          <a:pt x="551018" y="1444"/>
                          <a:pt x="571338" y="397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00" name="月 999">
                  <a:extLst>
                    <a:ext uri="{FF2B5EF4-FFF2-40B4-BE49-F238E27FC236}">
                      <a16:creationId xmlns:a16="http://schemas.microsoft.com/office/drawing/2014/main" id="{A335D4C1-51CA-42BC-B926-05B6F5B3BF02}"/>
                    </a:ext>
                  </a:extLst>
                </p:cNvPr>
                <p:cNvSpPr/>
                <p:nvPr/>
              </p:nvSpPr>
              <p:spPr>
                <a:xfrm rot="2700000">
                  <a:off x="7846017" y="4073433"/>
                  <a:ext cx="78791" cy="374502"/>
                </a:xfrm>
                <a:prstGeom prst="moon">
                  <a:avLst>
                    <a:gd name="adj" fmla="val 3862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1" name="月 1000">
                  <a:extLst>
                    <a:ext uri="{FF2B5EF4-FFF2-40B4-BE49-F238E27FC236}">
                      <a16:creationId xmlns:a16="http://schemas.microsoft.com/office/drawing/2014/main" id="{1164AF8F-E704-45A6-99AD-AF8675EEA4CB}"/>
                    </a:ext>
                  </a:extLst>
                </p:cNvPr>
                <p:cNvSpPr/>
                <p:nvPr/>
              </p:nvSpPr>
              <p:spPr>
                <a:xfrm rot="1800000">
                  <a:off x="7883449" y="4073432"/>
                  <a:ext cx="78791" cy="374502"/>
                </a:xfrm>
                <a:prstGeom prst="moon">
                  <a:avLst>
                    <a:gd name="adj" fmla="val 3862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2" name="フリーフォーム: 図形 1001">
                  <a:extLst>
                    <a:ext uri="{FF2B5EF4-FFF2-40B4-BE49-F238E27FC236}">
                      <a16:creationId xmlns:a16="http://schemas.microsoft.com/office/drawing/2014/main" id="{53AEB389-403D-4329-975A-12ADC8D381A4}"/>
                    </a:ext>
                  </a:extLst>
                </p:cNvPr>
                <p:cNvSpPr/>
                <p:nvPr/>
              </p:nvSpPr>
              <p:spPr>
                <a:xfrm>
                  <a:off x="7409770" y="3935949"/>
                  <a:ext cx="1088912" cy="635890"/>
                </a:xfrm>
                <a:custGeom>
                  <a:avLst/>
                  <a:gdLst>
                    <a:gd name="connsiteX0" fmla="*/ 531822 w 1063644"/>
                    <a:gd name="connsiteY0" fmla="*/ 0 h 629203"/>
                    <a:gd name="connsiteX1" fmla="*/ 1063644 w 1063644"/>
                    <a:gd name="connsiteY1" fmla="*/ 502141 h 629203"/>
                    <a:gd name="connsiteX2" fmla="*/ 1052840 w 1063644"/>
                    <a:gd name="connsiteY2" fmla="*/ 603340 h 629203"/>
                    <a:gd name="connsiteX3" fmla="*/ 1044337 w 1063644"/>
                    <a:gd name="connsiteY3" fmla="*/ 629203 h 629203"/>
                    <a:gd name="connsiteX4" fmla="*/ 1036594 w 1063644"/>
                    <a:gd name="connsiteY4" fmla="*/ 604749 h 629203"/>
                    <a:gd name="connsiteX5" fmla="*/ 531822 w 1063644"/>
                    <a:gd name="connsiteY5" fmla="*/ 276730 h 629203"/>
                    <a:gd name="connsiteX6" fmla="*/ 27051 w 1063644"/>
                    <a:gd name="connsiteY6" fmla="*/ 604749 h 629203"/>
                    <a:gd name="connsiteX7" fmla="*/ 19308 w 1063644"/>
                    <a:gd name="connsiteY7" fmla="*/ 629203 h 629203"/>
                    <a:gd name="connsiteX8" fmla="*/ 10805 w 1063644"/>
                    <a:gd name="connsiteY8" fmla="*/ 603340 h 629203"/>
                    <a:gd name="connsiteX9" fmla="*/ 0 w 1063644"/>
                    <a:gd name="connsiteY9" fmla="*/ 502141 h 629203"/>
                    <a:gd name="connsiteX10" fmla="*/ 531822 w 1063644"/>
                    <a:gd name="connsiteY10" fmla="*/ 0 h 62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63644" h="629203">
                      <a:moveTo>
                        <a:pt x="531822" y="0"/>
                      </a:moveTo>
                      <a:cubicBezTo>
                        <a:pt x="825539" y="0"/>
                        <a:pt x="1063644" y="224816"/>
                        <a:pt x="1063644" y="502141"/>
                      </a:cubicBezTo>
                      <a:cubicBezTo>
                        <a:pt x="1063644" y="536807"/>
                        <a:pt x="1059924" y="570652"/>
                        <a:pt x="1052840" y="603340"/>
                      </a:cubicBezTo>
                      <a:lnTo>
                        <a:pt x="1044337" y="629203"/>
                      </a:lnTo>
                      <a:lnTo>
                        <a:pt x="1036594" y="604749"/>
                      </a:lnTo>
                      <a:cubicBezTo>
                        <a:pt x="953430" y="411986"/>
                        <a:pt x="758738" y="276730"/>
                        <a:pt x="531822" y="276730"/>
                      </a:cubicBezTo>
                      <a:cubicBezTo>
                        <a:pt x="304907" y="276730"/>
                        <a:pt x="110215" y="411986"/>
                        <a:pt x="27051" y="604749"/>
                      </a:cubicBezTo>
                      <a:lnTo>
                        <a:pt x="19308" y="629203"/>
                      </a:lnTo>
                      <a:lnTo>
                        <a:pt x="10805" y="603340"/>
                      </a:lnTo>
                      <a:cubicBezTo>
                        <a:pt x="3721" y="570652"/>
                        <a:pt x="0" y="536807"/>
                        <a:pt x="0" y="502141"/>
                      </a:cubicBezTo>
                      <a:cubicBezTo>
                        <a:pt x="0" y="224816"/>
                        <a:pt x="238105" y="0"/>
                        <a:pt x="531822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03" name="グループ化 1002">
                  <a:extLst>
                    <a:ext uri="{FF2B5EF4-FFF2-40B4-BE49-F238E27FC236}">
                      <a16:creationId xmlns:a16="http://schemas.microsoft.com/office/drawing/2014/main" id="{EDE9325C-CD63-4CCB-BF5C-CFCCF93C898D}"/>
                    </a:ext>
                  </a:extLst>
                </p:cNvPr>
                <p:cNvGrpSpPr/>
                <p:nvPr/>
              </p:nvGrpSpPr>
              <p:grpSpPr>
                <a:xfrm>
                  <a:off x="6501435" y="5050465"/>
                  <a:ext cx="855724" cy="978672"/>
                  <a:chOff x="822885" y="2341710"/>
                  <a:chExt cx="673836" cy="770652"/>
                </a:xfrm>
              </p:grpSpPr>
              <p:grpSp>
                <p:nvGrpSpPr>
                  <p:cNvPr id="1008" name="グループ化 1007">
                    <a:extLst>
                      <a:ext uri="{FF2B5EF4-FFF2-40B4-BE49-F238E27FC236}">
                        <a16:creationId xmlns:a16="http://schemas.microsoft.com/office/drawing/2014/main" id="{1ED9025E-111D-4EDD-B971-75163A86503E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1010" name="フリーフォーム: 図形 1009">
                      <a:extLst>
                        <a:ext uri="{FF2B5EF4-FFF2-40B4-BE49-F238E27FC236}">
                          <a16:creationId xmlns:a16="http://schemas.microsoft.com/office/drawing/2014/main" id="{FAD1AE33-870D-425A-8819-F72848688476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1" name="四角形: 角を丸くする 89">
                      <a:extLst>
                        <a:ext uri="{FF2B5EF4-FFF2-40B4-BE49-F238E27FC236}">
                          <a16:creationId xmlns:a16="http://schemas.microsoft.com/office/drawing/2014/main" id="{94758279-F7C4-4034-81EC-E5664042D268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2" name="四角形: 角を丸くする 148">
                      <a:extLst>
                        <a:ext uri="{FF2B5EF4-FFF2-40B4-BE49-F238E27FC236}">
                          <a16:creationId xmlns:a16="http://schemas.microsoft.com/office/drawing/2014/main" id="{D6E67613-7441-43CF-A858-C8E0AC62A246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3" name="四角形: 角を丸くする 149">
                      <a:extLst>
                        <a:ext uri="{FF2B5EF4-FFF2-40B4-BE49-F238E27FC236}">
                          <a16:creationId xmlns:a16="http://schemas.microsoft.com/office/drawing/2014/main" id="{545FB21B-CB15-4321-8AC1-75EEEF49DB06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4" name="四角形: 角を丸くする 150">
                      <a:extLst>
                        <a:ext uri="{FF2B5EF4-FFF2-40B4-BE49-F238E27FC236}">
                          <a16:creationId xmlns:a16="http://schemas.microsoft.com/office/drawing/2014/main" id="{BD0597CD-C8E7-4C23-9DC3-595E2D464306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5" name="楕円 1014">
                      <a:extLst>
                        <a:ext uri="{FF2B5EF4-FFF2-40B4-BE49-F238E27FC236}">
                          <a16:creationId xmlns:a16="http://schemas.microsoft.com/office/drawing/2014/main" id="{E5619CD8-AA2D-463E-BBC3-4CD67820426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6" name="四角形: 角を丸くする 97">
                      <a:extLst>
                        <a:ext uri="{FF2B5EF4-FFF2-40B4-BE49-F238E27FC236}">
                          <a16:creationId xmlns:a16="http://schemas.microsoft.com/office/drawing/2014/main" id="{05A67365-97D6-45A1-BAE2-A1534AEE1B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09" name="フリーフォーム: 図形 1008">
                    <a:extLst>
                      <a:ext uri="{FF2B5EF4-FFF2-40B4-BE49-F238E27FC236}">
                        <a16:creationId xmlns:a16="http://schemas.microsoft.com/office/drawing/2014/main" id="{48716601-2782-46B3-988C-E2EB283E0B16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E40E48BF-84D1-48FE-97B7-822F6C36E050}"/>
                    </a:ext>
                  </a:extLst>
                </p:cNvPr>
                <p:cNvSpPr/>
                <p:nvPr/>
              </p:nvSpPr>
              <p:spPr>
                <a:xfrm>
                  <a:off x="6887013" y="5504738"/>
                  <a:ext cx="585885" cy="688983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  <a:gd name="connsiteX0" fmla="*/ 520856 w 520856"/>
                    <a:gd name="connsiteY0" fmla="*/ 425778 h 629445"/>
                    <a:gd name="connsiteX1" fmla="*/ 432049 w 520856"/>
                    <a:gd name="connsiteY1" fmla="*/ 580985 h 629445"/>
                    <a:gd name="connsiteX2" fmla="*/ 428965 w 520856"/>
                    <a:gd name="connsiteY2" fmla="*/ 584481 h 629445"/>
                    <a:gd name="connsiteX3" fmla="*/ 427096 w 520856"/>
                    <a:gd name="connsiteY3" fmla="*/ 588312 h 629445"/>
                    <a:gd name="connsiteX4" fmla="*/ 420295 w 520856"/>
                    <a:gd name="connsiteY4" fmla="*/ 594310 h 629445"/>
                    <a:gd name="connsiteX5" fmla="*/ 406208 w 520856"/>
                    <a:gd name="connsiteY5" fmla="*/ 610282 h 629445"/>
                    <a:gd name="connsiteX6" fmla="*/ 397211 w 520856"/>
                    <a:gd name="connsiteY6" fmla="*/ 614672 h 629445"/>
                    <a:gd name="connsiteX7" fmla="*/ 396789 w 520856"/>
                    <a:gd name="connsiteY7" fmla="*/ 615044 h 629445"/>
                    <a:gd name="connsiteX8" fmla="*/ 395693 w 520856"/>
                    <a:gd name="connsiteY8" fmla="*/ 615413 h 629445"/>
                    <a:gd name="connsiteX9" fmla="*/ 372314 w 520856"/>
                    <a:gd name="connsiteY9" fmla="*/ 626822 h 629445"/>
                    <a:gd name="connsiteX10" fmla="*/ 359006 w 520856"/>
                    <a:gd name="connsiteY10" fmla="*/ 627749 h 629445"/>
                    <a:gd name="connsiteX11" fmla="*/ 358484 w 520856"/>
                    <a:gd name="connsiteY11" fmla="*/ 627925 h 629445"/>
                    <a:gd name="connsiteX12" fmla="*/ 357489 w 520856"/>
                    <a:gd name="connsiteY12" fmla="*/ 627855 h 629445"/>
                    <a:gd name="connsiteX13" fmla="*/ 334691 w 520856"/>
                    <a:gd name="connsiteY13" fmla="*/ 629445 h 629445"/>
                    <a:gd name="connsiteX14" fmla="*/ 322763 w 520856"/>
                    <a:gd name="connsiteY14" fmla="*/ 625434 h 629445"/>
                    <a:gd name="connsiteX15" fmla="*/ 319565 w 520856"/>
                    <a:gd name="connsiteY15" fmla="*/ 625211 h 629445"/>
                    <a:gd name="connsiteX16" fmla="*/ 313945 w 520856"/>
                    <a:gd name="connsiteY16" fmla="*/ 622469 h 629445"/>
                    <a:gd name="connsiteX17" fmla="*/ 297663 w 520856"/>
                    <a:gd name="connsiteY17" fmla="*/ 616993 h 629445"/>
                    <a:gd name="connsiteX18" fmla="*/ 291394 w 520856"/>
                    <a:gd name="connsiteY18" fmla="*/ 611464 h 629445"/>
                    <a:gd name="connsiteX19" fmla="*/ 284503 w 520856"/>
                    <a:gd name="connsiteY19" fmla="*/ 608101 h 629445"/>
                    <a:gd name="connsiteX20" fmla="*/ 273711 w 520856"/>
                    <a:gd name="connsiteY20" fmla="*/ 595867 h 629445"/>
                    <a:gd name="connsiteX21" fmla="*/ 268365 w 520856"/>
                    <a:gd name="connsiteY21" fmla="*/ 591152 h 629445"/>
                    <a:gd name="connsiteX22" fmla="*/ 266896 w 520856"/>
                    <a:gd name="connsiteY22" fmla="*/ 588140 h 629445"/>
                    <a:gd name="connsiteX23" fmla="*/ 257770 w 520856"/>
                    <a:gd name="connsiteY23" fmla="*/ 577794 h 629445"/>
                    <a:gd name="connsiteX24" fmla="*/ 0 w 520856"/>
                    <a:gd name="connsiteY24" fmla="*/ 125057 h 629445"/>
                    <a:gd name="connsiteX25" fmla="*/ 156162 w 520856"/>
                    <a:gd name="connsiteY25" fmla="*/ 0 h 629445"/>
                    <a:gd name="connsiteX26" fmla="*/ 349746 w 520856"/>
                    <a:gd name="connsiteY26" fmla="*/ 330026 h 629445"/>
                    <a:gd name="connsiteX27" fmla="*/ 505242 w 520856"/>
                    <a:gd name="connsiteY27" fmla="*/ 60700 h 629445"/>
                    <a:gd name="connsiteX0" fmla="*/ 520856 w 520856"/>
                    <a:gd name="connsiteY0" fmla="*/ 406726 h 610393"/>
                    <a:gd name="connsiteX1" fmla="*/ 432049 w 520856"/>
                    <a:gd name="connsiteY1" fmla="*/ 561933 h 610393"/>
                    <a:gd name="connsiteX2" fmla="*/ 428965 w 520856"/>
                    <a:gd name="connsiteY2" fmla="*/ 565429 h 610393"/>
                    <a:gd name="connsiteX3" fmla="*/ 427096 w 520856"/>
                    <a:gd name="connsiteY3" fmla="*/ 569260 h 610393"/>
                    <a:gd name="connsiteX4" fmla="*/ 420295 w 520856"/>
                    <a:gd name="connsiteY4" fmla="*/ 575258 h 610393"/>
                    <a:gd name="connsiteX5" fmla="*/ 406208 w 520856"/>
                    <a:gd name="connsiteY5" fmla="*/ 591230 h 610393"/>
                    <a:gd name="connsiteX6" fmla="*/ 397211 w 520856"/>
                    <a:gd name="connsiteY6" fmla="*/ 595620 h 610393"/>
                    <a:gd name="connsiteX7" fmla="*/ 396789 w 520856"/>
                    <a:gd name="connsiteY7" fmla="*/ 595992 h 610393"/>
                    <a:gd name="connsiteX8" fmla="*/ 395693 w 520856"/>
                    <a:gd name="connsiteY8" fmla="*/ 596361 h 610393"/>
                    <a:gd name="connsiteX9" fmla="*/ 372314 w 520856"/>
                    <a:gd name="connsiteY9" fmla="*/ 607770 h 610393"/>
                    <a:gd name="connsiteX10" fmla="*/ 359006 w 520856"/>
                    <a:gd name="connsiteY10" fmla="*/ 608697 h 610393"/>
                    <a:gd name="connsiteX11" fmla="*/ 358484 w 520856"/>
                    <a:gd name="connsiteY11" fmla="*/ 608873 h 610393"/>
                    <a:gd name="connsiteX12" fmla="*/ 357489 w 520856"/>
                    <a:gd name="connsiteY12" fmla="*/ 608803 h 610393"/>
                    <a:gd name="connsiteX13" fmla="*/ 334691 w 520856"/>
                    <a:gd name="connsiteY13" fmla="*/ 610393 h 610393"/>
                    <a:gd name="connsiteX14" fmla="*/ 322763 w 520856"/>
                    <a:gd name="connsiteY14" fmla="*/ 606382 h 610393"/>
                    <a:gd name="connsiteX15" fmla="*/ 319565 w 520856"/>
                    <a:gd name="connsiteY15" fmla="*/ 606159 h 610393"/>
                    <a:gd name="connsiteX16" fmla="*/ 313945 w 520856"/>
                    <a:gd name="connsiteY16" fmla="*/ 603417 h 610393"/>
                    <a:gd name="connsiteX17" fmla="*/ 297663 w 520856"/>
                    <a:gd name="connsiteY17" fmla="*/ 597941 h 610393"/>
                    <a:gd name="connsiteX18" fmla="*/ 291394 w 520856"/>
                    <a:gd name="connsiteY18" fmla="*/ 592412 h 610393"/>
                    <a:gd name="connsiteX19" fmla="*/ 284503 w 520856"/>
                    <a:gd name="connsiteY19" fmla="*/ 589049 h 610393"/>
                    <a:gd name="connsiteX20" fmla="*/ 273711 w 520856"/>
                    <a:gd name="connsiteY20" fmla="*/ 576815 h 610393"/>
                    <a:gd name="connsiteX21" fmla="*/ 268365 w 520856"/>
                    <a:gd name="connsiteY21" fmla="*/ 572100 h 610393"/>
                    <a:gd name="connsiteX22" fmla="*/ 266896 w 520856"/>
                    <a:gd name="connsiteY22" fmla="*/ 569088 h 610393"/>
                    <a:gd name="connsiteX23" fmla="*/ 257770 w 520856"/>
                    <a:gd name="connsiteY23" fmla="*/ 558742 h 610393"/>
                    <a:gd name="connsiteX24" fmla="*/ 0 w 520856"/>
                    <a:gd name="connsiteY24" fmla="*/ 106005 h 610393"/>
                    <a:gd name="connsiteX25" fmla="*/ 173098 w 520856"/>
                    <a:gd name="connsiteY25" fmla="*/ 0 h 610393"/>
                    <a:gd name="connsiteX26" fmla="*/ 349746 w 520856"/>
                    <a:gd name="connsiteY26" fmla="*/ 310974 h 610393"/>
                    <a:gd name="connsiteX27" fmla="*/ 505242 w 520856"/>
                    <a:gd name="connsiteY27" fmla="*/ 41648 h 610393"/>
                    <a:gd name="connsiteX0" fmla="*/ 520856 w 520856"/>
                    <a:gd name="connsiteY0" fmla="*/ 408843 h 612510"/>
                    <a:gd name="connsiteX1" fmla="*/ 432049 w 520856"/>
                    <a:gd name="connsiteY1" fmla="*/ 564050 h 612510"/>
                    <a:gd name="connsiteX2" fmla="*/ 428965 w 520856"/>
                    <a:gd name="connsiteY2" fmla="*/ 567546 h 612510"/>
                    <a:gd name="connsiteX3" fmla="*/ 427096 w 520856"/>
                    <a:gd name="connsiteY3" fmla="*/ 571377 h 612510"/>
                    <a:gd name="connsiteX4" fmla="*/ 420295 w 520856"/>
                    <a:gd name="connsiteY4" fmla="*/ 577375 h 612510"/>
                    <a:gd name="connsiteX5" fmla="*/ 406208 w 520856"/>
                    <a:gd name="connsiteY5" fmla="*/ 593347 h 612510"/>
                    <a:gd name="connsiteX6" fmla="*/ 397211 w 520856"/>
                    <a:gd name="connsiteY6" fmla="*/ 597737 h 612510"/>
                    <a:gd name="connsiteX7" fmla="*/ 396789 w 520856"/>
                    <a:gd name="connsiteY7" fmla="*/ 598109 h 612510"/>
                    <a:gd name="connsiteX8" fmla="*/ 395693 w 520856"/>
                    <a:gd name="connsiteY8" fmla="*/ 598478 h 612510"/>
                    <a:gd name="connsiteX9" fmla="*/ 372314 w 520856"/>
                    <a:gd name="connsiteY9" fmla="*/ 609887 h 612510"/>
                    <a:gd name="connsiteX10" fmla="*/ 359006 w 520856"/>
                    <a:gd name="connsiteY10" fmla="*/ 610814 h 612510"/>
                    <a:gd name="connsiteX11" fmla="*/ 358484 w 520856"/>
                    <a:gd name="connsiteY11" fmla="*/ 610990 h 612510"/>
                    <a:gd name="connsiteX12" fmla="*/ 357489 w 520856"/>
                    <a:gd name="connsiteY12" fmla="*/ 610920 h 612510"/>
                    <a:gd name="connsiteX13" fmla="*/ 334691 w 520856"/>
                    <a:gd name="connsiteY13" fmla="*/ 612510 h 612510"/>
                    <a:gd name="connsiteX14" fmla="*/ 322763 w 520856"/>
                    <a:gd name="connsiteY14" fmla="*/ 608499 h 612510"/>
                    <a:gd name="connsiteX15" fmla="*/ 319565 w 520856"/>
                    <a:gd name="connsiteY15" fmla="*/ 608276 h 612510"/>
                    <a:gd name="connsiteX16" fmla="*/ 313945 w 520856"/>
                    <a:gd name="connsiteY16" fmla="*/ 605534 h 612510"/>
                    <a:gd name="connsiteX17" fmla="*/ 297663 w 520856"/>
                    <a:gd name="connsiteY17" fmla="*/ 600058 h 612510"/>
                    <a:gd name="connsiteX18" fmla="*/ 291394 w 520856"/>
                    <a:gd name="connsiteY18" fmla="*/ 594529 h 612510"/>
                    <a:gd name="connsiteX19" fmla="*/ 284503 w 520856"/>
                    <a:gd name="connsiteY19" fmla="*/ 591166 h 612510"/>
                    <a:gd name="connsiteX20" fmla="*/ 273711 w 520856"/>
                    <a:gd name="connsiteY20" fmla="*/ 578932 h 612510"/>
                    <a:gd name="connsiteX21" fmla="*/ 268365 w 520856"/>
                    <a:gd name="connsiteY21" fmla="*/ 574217 h 612510"/>
                    <a:gd name="connsiteX22" fmla="*/ 266896 w 520856"/>
                    <a:gd name="connsiteY22" fmla="*/ 571205 h 612510"/>
                    <a:gd name="connsiteX23" fmla="*/ 257770 w 520856"/>
                    <a:gd name="connsiteY23" fmla="*/ 560859 h 612510"/>
                    <a:gd name="connsiteX24" fmla="*/ 0 w 520856"/>
                    <a:gd name="connsiteY24" fmla="*/ 108122 h 612510"/>
                    <a:gd name="connsiteX25" fmla="*/ 166747 w 520856"/>
                    <a:gd name="connsiteY25" fmla="*/ 0 h 612510"/>
                    <a:gd name="connsiteX26" fmla="*/ 349746 w 520856"/>
                    <a:gd name="connsiteY26" fmla="*/ 313091 h 612510"/>
                    <a:gd name="connsiteX27" fmla="*/ 505242 w 520856"/>
                    <a:gd name="connsiteY27" fmla="*/ 43765 h 612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20856" h="612510">
                      <a:moveTo>
                        <a:pt x="520856" y="408843"/>
                      </a:moveTo>
                      <a:lnTo>
                        <a:pt x="432049" y="564050"/>
                      </a:lnTo>
                      <a:lnTo>
                        <a:pt x="428965" y="567546"/>
                      </a:lnTo>
                      <a:lnTo>
                        <a:pt x="427096" y="571377"/>
                      </a:lnTo>
                      <a:lnTo>
                        <a:pt x="420295" y="577375"/>
                      </a:lnTo>
                      <a:lnTo>
                        <a:pt x="406208" y="593347"/>
                      </a:lnTo>
                      <a:lnTo>
                        <a:pt x="397211" y="597737"/>
                      </a:lnTo>
                      <a:lnTo>
                        <a:pt x="396789" y="598109"/>
                      </a:lnTo>
                      <a:lnTo>
                        <a:pt x="395693" y="598478"/>
                      </a:lnTo>
                      <a:lnTo>
                        <a:pt x="372314" y="609887"/>
                      </a:lnTo>
                      <a:lnTo>
                        <a:pt x="359006" y="610814"/>
                      </a:lnTo>
                      <a:lnTo>
                        <a:pt x="358484" y="610990"/>
                      </a:lnTo>
                      <a:lnTo>
                        <a:pt x="357489" y="610920"/>
                      </a:lnTo>
                      <a:lnTo>
                        <a:pt x="334691" y="612510"/>
                      </a:lnTo>
                      <a:lnTo>
                        <a:pt x="322763" y="608499"/>
                      </a:lnTo>
                      <a:lnTo>
                        <a:pt x="319565" y="608276"/>
                      </a:lnTo>
                      <a:lnTo>
                        <a:pt x="313945" y="605534"/>
                      </a:lnTo>
                      <a:lnTo>
                        <a:pt x="297663" y="600058"/>
                      </a:lnTo>
                      <a:lnTo>
                        <a:pt x="291394" y="594529"/>
                      </a:lnTo>
                      <a:lnTo>
                        <a:pt x="284503" y="591166"/>
                      </a:lnTo>
                      <a:lnTo>
                        <a:pt x="273711" y="578932"/>
                      </a:lnTo>
                      <a:lnTo>
                        <a:pt x="268365" y="574217"/>
                      </a:lnTo>
                      <a:lnTo>
                        <a:pt x="266896" y="571205"/>
                      </a:lnTo>
                      <a:lnTo>
                        <a:pt x="257770" y="560859"/>
                      </a:lnTo>
                      <a:lnTo>
                        <a:pt x="0" y="108122"/>
                      </a:lnTo>
                      <a:lnTo>
                        <a:pt x="166747" y="0"/>
                      </a:lnTo>
                      <a:lnTo>
                        <a:pt x="349746" y="313091"/>
                      </a:lnTo>
                      <a:lnTo>
                        <a:pt x="505242" y="43765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5" name="円/楕円 638">
                  <a:extLst>
                    <a:ext uri="{FF2B5EF4-FFF2-40B4-BE49-F238E27FC236}">
                      <a16:creationId xmlns:a16="http://schemas.microsoft.com/office/drawing/2014/main" id="{68292B0B-016B-425B-9282-6F5C36166460}"/>
                    </a:ext>
                  </a:extLst>
                </p:cNvPr>
                <p:cNvSpPr/>
                <p:nvPr/>
              </p:nvSpPr>
              <p:spPr>
                <a:xfrm>
                  <a:off x="7779746" y="5029664"/>
                  <a:ext cx="349498" cy="129864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8679"/>
                    <a:gd name="connsiteY0" fmla="*/ 11409 h 102676"/>
                    <a:gd name="connsiteX1" fmla="*/ 195956 w 198679"/>
                    <a:gd name="connsiteY1" fmla="*/ 11409 h 102676"/>
                    <a:gd name="connsiteX2" fmla="*/ 97978 w 198679"/>
                    <a:gd name="connsiteY2" fmla="*/ 102676 h 102676"/>
                    <a:gd name="connsiteX3" fmla="*/ 0 w 198679"/>
                    <a:gd name="connsiteY3" fmla="*/ 11409 h 102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679" h="102676">
                      <a:moveTo>
                        <a:pt x="0" y="11409"/>
                      </a:moveTo>
                      <a:cubicBezTo>
                        <a:pt x="16330" y="-3802"/>
                        <a:pt x="179626" y="-3802"/>
                        <a:pt x="195956" y="11409"/>
                      </a:cubicBezTo>
                      <a:cubicBezTo>
                        <a:pt x="212286" y="26620"/>
                        <a:pt x="152090" y="102676"/>
                        <a:pt x="97978" y="102676"/>
                      </a:cubicBezTo>
                      <a:cubicBezTo>
                        <a:pt x="43866" y="102676"/>
                        <a:pt x="0" y="38142"/>
                        <a:pt x="0" y="1140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6" name="フリーフォーム: 図形 1005">
                  <a:extLst>
                    <a:ext uri="{FF2B5EF4-FFF2-40B4-BE49-F238E27FC236}">
                      <a16:creationId xmlns:a16="http://schemas.microsoft.com/office/drawing/2014/main" id="{95297DA5-2A4E-4C4D-BD83-359E4ABE5487}"/>
                    </a:ext>
                  </a:extLst>
                </p:cNvPr>
                <p:cNvSpPr/>
                <p:nvPr/>
              </p:nvSpPr>
              <p:spPr>
                <a:xfrm>
                  <a:off x="7588931" y="4606892"/>
                  <a:ext cx="204900" cy="102450"/>
                </a:xfrm>
                <a:custGeom>
                  <a:avLst/>
                  <a:gdLst>
                    <a:gd name="connsiteX0" fmla="*/ 171737 w 343474"/>
                    <a:gd name="connsiteY0" fmla="*/ 0 h 171737"/>
                    <a:gd name="connsiteX1" fmla="*/ 343474 w 343474"/>
                    <a:gd name="connsiteY1" fmla="*/ 171737 h 171737"/>
                    <a:gd name="connsiteX2" fmla="*/ 272165 w 343474"/>
                    <a:gd name="connsiteY2" fmla="*/ 171737 h 171737"/>
                    <a:gd name="connsiteX3" fmla="*/ 171737 w 343474"/>
                    <a:gd name="connsiteY3" fmla="*/ 71309 h 171737"/>
                    <a:gd name="connsiteX4" fmla="*/ 71309 w 343474"/>
                    <a:gd name="connsiteY4" fmla="*/ 171737 h 171737"/>
                    <a:gd name="connsiteX5" fmla="*/ 0 w 343474"/>
                    <a:gd name="connsiteY5" fmla="*/ 171737 h 171737"/>
                    <a:gd name="connsiteX6" fmla="*/ 171737 w 343474"/>
                    <a:gd name="connsiteY6" fmla="*/ 0 h 171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3474" h="171737">
                      <a:moveTo>
                        <a:pt x="171737" y="0"/>
                      </a:moveTo>
                      <a:cubicBezTo>
                        <a:pt x="266585" y="0"/>
                        <a:pt x="343474" y="76889"/>
                        <a:pt x="343474" y="171737"/>
                      </a:cubicBezTo>
                      <a:lnTo>
                        <a:pt x="272165" y="171737"/>
                      </a:lnTo>
                      <a:cubicBezTo>
                        <a:pt x="272165" y="116272"/>
                        <a:pt x="227202" y="71309"/>
                        <a:pt x="171737" y="71309"/>
                      </a:cubicBezTo>
                      <a:cubicBezTo>
                        <a:pt x="116272" y="71309"/>
                        <a:pt x="71309" y="116272"/>
                        <a:pt x="71309" y="171737"/>
                      </a:cubicBezTo>
                      <a:lnTo>
                        <a:pt x="0" y="171737"/>
                      </a:lnTo>
                      <a:cubicBezTo>
                        <a:pt x="0" y="76889"/>
                        <a:pt x="76889" y="0"/>
                        <a:pt x="17173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フリーフォーム: 図形 1006">
                  <a:extLst>
                    <a:ext uri="{FF2B5EF4-FFF2-40B4-BE49-F238E27FC236}">
                      <a16:creationId xmlns:a16="http://schemas.microsoft.com/office/drawing/2014/main" id="{1BD3BE11-79F4-44D9-AE7D-D00617B096BA}"/>
                    </a:ext>
                  </a:extLst>
                </p:cNvPr>
                <p:cNvSpPr/>
                <p:nvPr/>
              </p:nvSpPr>
              <p:spPr>
                <a:xfrm>
                  <a:off x="8112806" y="4606892"/>
                  <a:ext cx="204900" cy="102450"/>
                </a:xfrm>
                <a:custGeom>
                  <a:avLst/>
                  <a:gdLst>
                    <a:gd name="connsiteX0" fmla="*/ 171737 w 343474"/>
                    <a:gd name="connsiteY0" fmla="*/ 0 h 171737"/>
                    <a:gd name="connsiteX1" fmla="*/ 343474 w 343474"/>
                    <a:gd name="connsiteY1" fmla="*/ 171737 h 171737"/>
                    <a:gd name="connsiteX2" fmla="*/ 272165 w 343474"/>
                    <a:gd name="connsiteY2" fmla="*/ 171737 h 171737"/>
                    <a:gd name="connsiteX3" fmla="*/ 171737 w 343474"/>
                    <a:gd name="connsiteY3" fmla="*/ 71309 h 171737"/>
                    <a:gd name="connsiteX4" fmla="*/ 71309 w 343474"/>
                    <a:gd name="connsiteY4" fmla="*/ 171737 h 171737"/>
                    <a:gd name="connsiteX5" fmla="*/ 0 w 343474"/>
                    <a:gd name="connsiteY5" fmla="*/ 171737 h 171737"/>
                    <a:gd name="connsiteX6" fmla="*/ 171737 w 343474"/>
                    <a:gd name="connsiteY6" fmla="*/ 0 h 171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3474" h="171737">
                      <a:moveTo>
                        <a:pt x="171737" y="0"/>
                      </a:moveTo>
                      <a:cubicBezTo>
                        <a:pt x="266585" y="0"/>
                        <a:pt x="343474" y="76889"/>
                        <a:pt x="343474" y="171737"/>
                      </a:cubicBezTo>
                      <a:lnTo>
                        <a:pt x="272165" y="171737"/>
                      </a:lnTo>
                      <a:cubicBezTo>
                        <a:pt x="272165" y="116272"/>
                        <a:pt x="227202" y="71309"/>
                        <a:pt x="171737" y="71309"/>
                      </a:cubicBezTo>
                      <a:cubicBezTo>
                        <a:pt x="116272" y="71309"/>
                        <a:pt x="71309" y="116272"/>
                        <a:pt x="71309" y="171737"/>
                      </a:cubicBezTo>
                      <a:lnTo>
                        <a:pt x="0" y="171737"/>
                      </a:lnTo>
                      <a:cubicBezTo>
                        <a:pt x="0" y="76889"/>
                        <a:pt x="76889" y="0"/>
                        <a:pt x="17173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2" name="グループ化 981">
                <a:extLst>
                  <a:ext uri="{FF2B5EF4-FFF2-40B4-BE49-F238E27FC236}">
                    <a16:creationId xmlns:a16="http://schemas.microsoft.com/office/drawing/2014/main" id="{D7904811-9D47-46C8-894C-0532C458B394}"/>
                  </a:ext>
                </a:extLst>
              </p:cNvPr>
              <p:cNvGrpSpPr/>
              <p:nvPr/>
            </p:nvGrpSpPr>
            <p:grpSpPr>
              <a:xfrm>
                <a:off x="7379433" y="6399458"/>
                <a:ext cx="1124296" cy="390005"/>
                <a:chOff x="1562021" y="3512395"/>
                <a:chExt cx="916860" cy="390005"/>
              </a:xfrm>
            </p:grpSpPr>
            <p:sp>
              <p:nvSpPr>
                <p:cNvPr id="985" name="台形 28">
                  <a:extLst>
                    <a:ext uri="{FF2B5EF4-FFF2-40B4-BE49-F238E27FC236}">
                      <a16:creationId xmlns:a16="http://schemas.microsoft.com/office/drawing/2014/main" id="{698917BA-A34D-4E97-A1FF-DA71924A1F48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6" name="四角形: 角を丸くする 985">
                  <a:extLst>
                    <a:ext uri="{FF2B5EF4-FFF2-40B4-BE49-F238E27FC236}">
                      <a16:creationId xmlns:a16="http://schemas.microsoft.com/office/drawing/2014/main" id="{EE4A69FD-E06B-4261-83B7-0E4561AEDEE0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7" name="四角形: 角を丸くする 986">
                  <a:extLst>
                    <a:ext uri="{FF2B5EF4-FFF2-40B4-BE49-F238E27FC236}">
                      <a16:creationId xmlns:a16="http://schemas.microsoft.com/office/drawing/2014/main" id="{F35F9DCE-59DB-472D-8EAF-7416C736D5DE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83" name="フリーフォーム: 図形 982">
                <a:extLst>
                  <a:ext uri="{FF2B5EF4-FFF2-40B4-BE49-F238E27FC236}">
                    <a16:creationId xmlns:a16="http://schemas.microsoft.com/office/drawing/2014/main" id="{FED56D11-EEBC-4783-9FC6-AE2C850D3158}"/>
                  </a:ext>
                </a:extLst>
              </p:cNvPr>
              <p:cNvSpPr/>
              <p:nvPr/>
            </p:nvSpPr>
            <p:spPr>
              <a:xfrm rot="1828534">
                <a:off x="7848654" y="6431926"/>
                <a:ext cx="393010" cy="450761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4" name="四角形: 上の 2 つの角を丸める 930">
                <a:extLst>
                  <a:ext uri="{FF2B5EF4-FFF2-40B4-BE49-F238E27FC236}">
                    <a16:creationId xmlns:a16="http://schemas.microsoft.com/office/drawing/2014/main" id="{EE07556E-2D9D-49A1-9B39-E7BF1640A5ED}"/>
                  </a:ext>
                </a:extLst>
              </p:cNvPr>
              <p:cNvSpPr/>
              <p:nvPr/>
            </p:nvSpPr>
            <p:spPr>
              <a:xfrm rot="2686230">
                <a:off x="8280931" y="6064687"/>
                <a:ext cx="216210" cy="544381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ltVert">
                <a:fgClr>
                  <a:schemeClr val="bg1"/>
                </a:fgClr>
                <a:bgClr>
                  <a:srgbClr val="FFC0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63" name="グループ化 1262">
              <a:extLst>
                <a:ext uri="{FF2B5EF4-FFF2-40B4-BE49-F238E27FC236}">
                  <a16:creationId xmlns:a16="http://schemas.microsoft.com/office/drawing/2014/main" id="{BAC0AA39-5FC6-462F-A0D5-FD6263D8FAC0}"/>
                </a:ext>
              </a:extLst>
            </p:cNvPr>
            <p:cNvGrpSpPr/>
            <p:nvPr/>
          </p:nvGrpSpPr>
          <p:grpSpPr>
            <a:xfrm>
              <a:off x="6549611" y="4040269"/>
              <a:ext cx="2691442" cy="2395460"/>
              <a:chOff x="-2234242" y="1154189"/>
              <a:chExt cx="2691442" cy="2395460"/>
            </a:xfrm>
          </p:grpSpPr>
          <p:grpSp>
            <p:nvGrpSpPr>
              <p:cNvPr id="1264" name="グループ化 1263">
                <a:extLst>
                  <a:ext uri="{FF2B5EF4-FFF2-40B4-BE49-F238E27FC236}">
                    <a16:creationId xmlns:a16="http://schemas.microsoft.com/office/drawing/2014/main" id="{9344E09E-6225-4441-8032-1806086C0405}"/>
                  </a:ext>
                </a:extLst>
              </p:cNvPr>
              <p:cNvGrpSpPr/>
              <p:nvPr/>
            </p:nvGrpSpPr>
            <p:grpSpPr>
              <a:xfrm>
                <a:off x="-1099246" y="1852160"/>
                <a:ext cx="427844" cy="904346"/>
                <a:chOff x="2094997" y="1804056"/>
                <a:chExt cx="476250" cy="965022"/>
              </a:xfrm>
            </p:grpSpPr>
            <p:sp>
              <p:nvSpPr>
                <p:cNvPr id="1277" name="四角形: 上の 2 つの角を丸める 1276">
                  <a:extLst>
                    <a:ext uri="{FF2B5EF4-FFF2-40B4-BE49-F238E27FC236}">
                      <a16:creationId xmlns:a16="http://schemas.microsoft.com/office/drawing/2014/main" id="{D38194ED-8D15-4BCE-B08C-295C6178C536}"/>
                    </a:ext>
                  </a:extLst>
                </p:cNvPr>
                <p:cNvSpPr/>
                <p:nvPr/>
              </p:nvSpPr>
              <p:spPr>
                <a:xfrm>
                  <a:off x="2106651" y="2195513"/>
                  <a:ext cx="452941" cy="573565"/>
                </a:xfrm>
                <a:prstGeom prst="round2SameRect">
                  <a:avLst/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8" name="正方形/長方形 1277">
                  <a:extLst>
                    <a:ext uri="{FF2B5EF4-FFF2-40B4-BE49-F238E27FC236}">
                      <a16:creationId xmlns:a16="http://schemas.microsoft.com/office/drawing/2014/main" id="{D69589F8-CCD5-4EE3-81C2-B6CA0E6EE8F2}"/>
                    </a:ext>
                  </a:extLst>
                </p:cNvPr>
                <p:cNvSpPr/>
                <p:nvPr/>
              </p:nvSpPr>
              <p:spPr>
                <a:xfrm>
                  <a:off x="2281826" y="1978818"/>
                  <a:ext cx="97551" cy="79026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9" name="四角形: 角を丸くする 1278">
                  <a:extLst>
                    <a:ext uri="{FF2B5EF4-FFF2-40B4-BE49-F238E27FC236}">
                      <a16:creationId xmlns:a16="http://schemas.microsoft.com/office/drawing/2014/main" id="{7E94F7B5-68E2-41A2-B2C1-683F690CE4B4}"/>
                    </a:ext>
                  </a:extLst>
                </p:cNvPr>
                <p:cNvSpPr/>
                <p:nvPr/>
              </p:nvSpPr>
              <p:spPr>
                <a:xfrm>
                  <a:off x="2094997" y="1804056"/>
                  <a:ext cx="476250" cy="229709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0" name="四角形: 角を丸くする 1279">
                  <a:extLst>
                    <a:ext uri="{FF2B5EF4-FFF2-40B4-BE49-F238E27FC236}">
                      <a16:creationId xmlns:a16="http://schemas.microsoft.com/office/drawing/2014/main" id="{BD056E55-3C76-4A52-9012-1EEE8E87A7CE}"/>
                    </a:ext>
                  </a:extLst>
                </p:cNvPr>
                <p:cNvSpPr/>
                <p:nvPr/>
              </p:nvSpPr>
              <p:spPr>
                <a:xfrm>
                  <a:off x="2118306" y="1828801"/>
                  <a:ext cx="429632" cy="180220"/>
                </a:xfrm>
                <a:prstGeom prst="roundRect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1" name="フリーフォーム: 図形 1280">
                  <a:extLst>
                    <a:ext uri="{FF2B5EF4-FFF2-40B4-BE49-F238E27FC236}">
                      <a16:creationId xmlns:a16="http://schemas.microsoft.com/office/drawing/2014/main" id="{7AE8DFEA-72A2-42FC-A306-5E3489BF8DDC}"/>
                    </a:ext>
                  </a:extLst>
                </p:cNvPr>
                <p:cNvSpPr/>
                <p:nvPr/>
              </p:nvSpPr>
              <p:spPr>
                <a:xfrm flipH="1">
                  <a:off x="2515943" y="1839097"/>
                  <a:ext cx="19089" cy="117680"/>
                </a:xfrm>
                <a:custGeom>
                  <a:avLst/>
                  <a:gdLst>
                    <a:gd name="connsiteX0" fmla="*/ 22860 w 45720"/>
                    <a:gd name="connsiteY0" fmla="*/ 92870 h 273091"/>
                    <a:gd name="connsiteX1" fmla="*/ 45720 w 45720"/>
                    <a:gd name="connsiteY1" fmla="*/ 115730 h 273091"/>
                    <a:gd name="connsiteX2" fmla="*/ 45719 w 45720"/>
                    <a:gd name="connsiteY2" fmla="*/ 250231 h 273091"/>
                    <a:gd name="connsiteX3" fmla="*/ 22859 w 45720"/>
                    <a:gd name="connsiteY3" fmla="*/ 273091 h 273091"/>
                    <a:gd name="connsiteX4" fmla="*/ 22860 w 45720"/>
                    <a:gd name="connsiteY4" fmla="*/ 273090 h 273091"/>
                    <a:gd name="connsiteX5" fmla="*/ 0 w 45720"/>
                    <a:gd name="connsiteY5" fmla="*/ 250230 h 273091"/>
                    <a:gd name="connsiteX6" fmla="*/ 0 w 45720"/>
                    <a:gd name="connsiteY6" fmla="*/ 115730 h 273091"/>
                    <a:gd name="connsiteX7" fmla="*/ 22860 w 45720"/>
                    <a:gd name="connsiteY7" fmla="*/ 92870 h 273091"/>
                    <a:gd name="connsiteX8" fmla="*/ 22860 w 45720"/>
                    <a:gd name="connsiteY8" fmla="*/ 0 h 273091"/>
                    <a:gd name="connsiteX9" fmla="*/ 45720 w 45720"/>
                    <a:gd name="connsiteY9" fmla="*/ 22860 h 273091"/>
                    <a:gd name="connsiteX10" fmla="*/ 45719 w 45720"/>
                    <a:gd name="connsiteY10" fmla="*/ 38299 h 273091"/>
                    <a:gd name="connsiteX11" fmla="*/ 22859 w 45720"/>
                    <a:gd name="connsiteY11" fmla="*/ 61159 h 273091"/>
                    <a:gd name="connsiteX12" fmla="*/ 22860 w 45720"/>
                    <a:gd name="connsiteY12" fmla="*/ 61158 h 273091"/>
                    <a:gd name="connsiteX13" fmla="*/ 0 w 45720"/>
                    <a:gd name="connsiteY13" fmla="*/ 38298 h 273091"/>
                    <a:gd name="connsiteX14" fmla="*/ 0 w 45720"/>
                    <a:gd name="connsiteY14" fmla="*/ 22860 h 273091"/>
                    <a:gd name="connsiteX15" fmla="*/ 22860 w 45720"/>
                    <a:gd name="connsiteY15" fmla="*/ 0 h 2730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73091">
                      <a:moveTo>
                        <a:pt x="22860" y="92870"/>
                      </a:moveTo>
                      <a:cubicBezTo>
                        <a:pt x="35485" y="92870"/>
                        <a:pt x="45720" y="103105"/>
                        <a:pt x="45720" y="115730"/>
                      </a:cubicBezTo>
                      <a:cubicBezTo>
                        <a:pt x="45720" y="160564"/>
                        <a:pt x="45719" y="205397"/>
                        <a:pt x="45719" y="250231"/>
                      </a:cubicBezTo>
                      <a:cubicBezTo>
                        <a:pt x="45719" y="262856"/>
                        <a:pt x="35484" y="273091"/>
                        <a:pt x="22859" y="273091"/>
                      </a:cubicBezTo>
                      <a:lnTo>
                        <a:pt x="22860" y="273090"/>
                      </a:lnTo>
                      <a:cubicBezTo>
                        <a:pt x="10235" y="273090"/>
                        <a:pt x="0" y="262855"/>
                        <a:pt x="0" y="250230"/>
                      </a:cubicBezTo>
                      <a:lnTo>
                        <a:pt x="0" y="115730"/>
                      </a:lnTo>
                      <a:cubicBezTo>
                        <a:pt x="0" y="103105"/>
                        <a:pt x="10235" y="92870"/>
                        <a:pt x="22860" y="92870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28006"/>
                        <a:pt x="45719" y="33153"/>
                        <a:pt x="45719" y="38299"/>
                      </a:cubicBezTo>
                      <a:cubicBezTo>
                        <a:pt x="45719" y="50924"/>
                        <a:pt x="35484" y="61159"/>
                        <a:pt x="22859" y="61159"/>
                      </a:cubicBezTo>
                      <a:lnTo>
                        <a:pt x="22860" y="61158"/>
                      </a:lnTo>
                      <a:cubicBezTo>
                        <a:pt x="10235" y="61158"/>
                        <a:pt x="0" y="50923"/>
                        <a:pt x="0" y="38298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65" name="正方形/長方形 1264">
                <a:extLst>
                  <a:ext uri="{FF2B5EF4-FFF2-40B4-BE49-F238E27FC236}">
                    <a16:creationId xmlns:a16="http://schemas.microsoft.com/office/drawing/2014/main" id="{B1F11861-C655-4C49-9C4F-7B6EF2062C89}"/>
                  </a:ext>
                </a:extLst>
              </p:cNvPr>
              <p:cNvSpPr/>
              <p:nvPr/>
            </p:nvSpPr>
            <p:spPr>
              <a:xfrm>
                <a:off x="-463304" y="2614939"/>
                <a:ext cx="520382" cy="175578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6" name="正方形/長方形 1265">
                <a:extLst>
                  <a:ext uri="{FF2B5EF4-FFF2-40B4-BE49-F238E27FC236}">
                    <a16:creationId xmlns:a16="http://schemas.microsoft.com/office/drawing/2014/main" id="{7EFBEA37-FF6F-4067-AB69-0C48EFBEF6A0}"/>
                  </a:ext>
                </a:extLst>
              </p:cNvPr>
              <p:cNvSpPr/>
              <p:nvPr/>
            </p:nvSpPr>
            <p:spPr>
              <a:xfrm>
                <a:off x="-206764" y="2098465"/>
                <a:ext cx="601662" cy="67061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7" name="正方形/長方形 1266">
                <a:extLst>
                  <a:ext uri="{FF2B5EF4-FFF2-40B4-BE49-F238E27FC236}">
                    <a16:creationId xmlns:a16="http://schemas.microsoft.com/office/drawing/2014/main" id="{5750925B-EFCE-4A5C-883F-F97AEF7E5A06}"/>
                  </a:ext>
                </a:extLst>
              </p:cNvPr>
              <p:cNvSpPr/>
              <p:nvPr/>
            </p:nvSpPr>
            <p:spPr>
              <a:xfrm>
                <a:off x="-144852" y="2257425"/>
                <a:ext cx="76200" cy="5116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8" name="台形 1267">
                <a:extLst>
                  <a:ext uri="{FF2B5EF4-FFF2-40B4-BE49-F238E27FC236}">
                    <a16:creationId xmlns:a16="http://schemas.microsoft.com/office/drawing/2014/main" id="{DFDE233A-4239-4F7B-B856-045E54DA1735}"/>
                  </a:ext>
                </a:extLst>
              </p:cNvPr>
              <p:cNvSpPr/>
              <p:nvPr/>
            </p:nvSpPr>
            <p:spPr>
              <a:xfrm>
                <a:off x="60084" y="1733550"/>
                <a:ext cx="138457" cy="318727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9" name="正方形/長方形 2">
                <a:extLst>
                  <a:ext uri="{FF2B5EF4-FFF2-40B4-BE49-F238E27FC236}">
                    <a16:creationId xmlns:a16="http://schemas.microsoft.com/office/drawing/2014/main" id="{1C1C0C22-E04A-4FEB-8C17-42AE2A0CDA8F}"/>
                  </a:ext>
                </a:extLst>
              </p:cNvPr>
              <p:cNvSpPr/>
              <p:nvPr/>
            </p:nvSpPr>
            <p:spPr>
              <a:xfrm>
                <a:off x="-2145102" y="2769078"/>
                <a:ext cx="2540000" cy="780571"/>
              </a:xfrm>
              <a:custGeom>
                <a:avLst/>
                <a:gdLst>
                  <a:gd name="connsiteX0" fmla="*/ 0 w 1676400"/>
                  <a:gd name="connsiteY0" fmla="*/ 0 h 1676400"/>
                  <a:gd name="connsiteX1" fmla="*/ 1676400 w 1676400"/>
                  <a:gd name="connsiteY1" fmla="*/ 0 h 1676400"/>
                  <a:gd name="connsiteX2" fmla="*/ 1676400 w 1676400"/>
                  <a:gd name="connsiteY2" fmla="*/ 1676400 h 1676400"/>
                  <a:gd name="connsiteX3" fmla="*/ 0 w 1676400"/>
                  <a:gd name="connsiteY3" fmla="*/ 1676400 h 1676400"/>
                  <a:gd name="connsiteX4" fmla="*/ 0 w 1676400"/>
                  <a:gd name="connsiteY4" fmla="*/ 0 h 1676400"/>
                  <a:gd name="connsiteX0" fmla="*/ 0 w 1676400"/>
                  <a:gd name="connsiteY0" fmla="*/ 0 h 1689100"/>
                  <a:gd name="connsiteX1" fmla="*/ 1676400 w 1676400"/>
                  <a:gd name="connsiteY1" fmla="*/ 0 h 1689100"/>
                  <a:gd name="connsiteX2" fmla="*/ 1676400 w 1676400"/>
                  <a:gd name="connsiteY2" fmla="*/ 1676400 h 1689100"/>
                  <a:gd name="connsiteX3" fmla="*/ 844550 w 1676400"/>
                  <a:gd name="connsiteY3" fmla="*/ 1689100 h 1689100"/>
                  <a:gd name="connsiteX4" fmla="*/ 0 w 1676400"/>
                  <a:gd name="connsiteY4" fmla="*/ 1676400 h 1689100"/>
                  <a:gd name="connsiteX5" fmla="*/ 0 w 1676400"/>
                  <a:gd name="connsiteY5" fmla="*/ 0 h 1689100"/>
                  <a:gd name="connsiteX0" fmla="*/ 844550 w 1676400"/>
                  <a:gd name="connsiteY0" fmla="*/ 1689100 h 1780540"/>
                  <a:gd name="connsiteX1" fmla="*/ 0 w 1676400"/>
                  <a:gd name="connsiteY1" fmla="*/ 1676400 h 1780540"/>
                  <a:gd name="connsiteX2" fmla="*/ 0 w 1676400"/>
                  <a:gd name="connsiteY2" fmla="*/ 0 h 1780540"/>
                  <a:gd name="connsiteX3" fmla="*/ 1676400 w 1676400"/>
                  <a:gd name="connsiteY3" fmla="*/ 0 h 1780540"/>
                  <a:gd name="connsiteX4" fmla="*/ 1676400 w 1676400"/>
                  <a:gd name="connsiteY4" fmla="*/ 1676400 h 1780540"/>
                  <a:gd name="connsiteX5" fmla="*/ 935990 w 1676400"/>
                  <a:gd name="connsiteY5" fmla="*/ 1780540 h 1780540"/>
                  <a:gd name="connsiteX0" fmla="*/ 844550 w 1676400"/>
                  <a:gd name="connsiteY0" fmla="*/ 1689100 h 1689100"/>
                  <a:gd name="connsiteX1" fmla="*/ 0 w 1676400"/>
                  <a:gd name="connsiteY1" fmla="*/ 1676400 h 1689100"/>
                  <a:gd name="connsiteX2" fmla="*/ 0 w 1676400"/>
                  <a:gd name="connsiteY2" fmla="*/ 0 h 1689100"/>
                  <a:gd name="connsiteX3" fmla="*/ 1676400 w 1676400"/>
                  <a:gd name="connsiteY3" fmla="*/ 0 h 1689100"/>
                  <a:gd name="connsiteX4" fmla="*/ 1676400 w 1676400"/>
                  <a:gd name="connsiteY4" fmla="*/ 1676400 h 1689100"/>
                  <a:gd name="connsiteX0" fmla="*/ 0 w 1676400"/>
                  <a:gd name="connsiteY0" fmla="*/ 1676400 h 1676400"/>
                  <a:gd name="connsiteX1" fmla="*/ 0 w 1676400"/>
                  <a:gd name="connsiteY1" fmla="*/ 0 h 1676400"/>
                  <a:gd name="connsiteX2" fmla="*/ 1676400 w 1676400"/>
                  <a:gd name="connsiteY2" fmla="*/ 0 h 1676400"/>
                  <a:gd name="connsiteX3" fmla="*/ 1676400 w 1676400"/>
                  <a:gd name="connsiteY3" fmla="*/ 1676400 h 167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76400" h="1676400">
                    <a:moveTo>
                      <a:pt x="0" y="1676400"/>
                    </a:moveTo>
                    <a:lnTo>
                      <a:pt x="0" y="0"/>
                    </a:lnTo>
                    <a:lnTo>
                      <a:pt x="1676400" y="0"/>
                    </a:lnTo>
                    <a:lnTo>
                      <a:pt x="1676400" y="167640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0" name="正方形/長方形 1269">
                <a:extLst>
                  <a:ext uri="{FF2B5EF4-FFF2-40B4-BE49-F238E27FC236}">
                    <a16:creationId xmlns:a16="http://schemas.microsoft.com/office/drawing/2014/main" id="{F4EC32E2-32FE-4527-8F85-182B7699D1F9}"/>
                  </a:ext>
                </a:extLst>
              </p:cNvPr>
              <p:cNvSpPr/>
              <p:nvPr/>
            </p:nvSpPr>
            <p:spPr>
              <a:xfrm>
                <a:off x="-2145102" y="2772135"/>
                <a:ext cx="2540000" cy="86264"/>
              </a:xfrm>
              <a:prstGeom prst="rect">
                <a:avLst/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1" name="四角形: 上の 2 つの角を丸める 1270">
                <a:extLst>
                  <a:ext uri="{FF2B5EF4-FFF2-40B4-BE49-F238E27FC236}">
                    <a16:creationId xmlns:a16="http://schemas.microsoft.com/office/drawing/2014/main" id="{59E11720-9C7A-44E4-B05B-6A894A95BD5F}"/>
                  </a:ext>
                </a:extLst>
              </p:cNvPr>
              <p:cNvSpPr/>
              <p:nvPr/>
            </p:nvSpPr>
            <p:spPr>
              <a:xfrm>
                <a:off x="-2234242" y="2725947"/>
                <a:ext cx="2691442" cy="86264"/>
              </a:xfrm>
              <a:prstGeom prst="round2SameRect">
                <a:avLst>
                  <a:gd name="adj1" fmla="val 27709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2" name="フローチャート: 手操作入力 1271">
                <a:extLst>
                  <a:ext uri="{FF2B5EF4-FFF2-40B4-BE49-F238E27FC236}">
                    <a16:creationId xmlns:a16="http://schemas.microsoft.com/office/drawing/2014/main" id="{44DE9CF4-5805-4959-B0A8-E188C67B8620}"/>
                  </a:ext>
                </a:extLst>
              </p:cNvPr>
              <p:cNvSpPr/>
              <p:nvPr/>
            </p:nvSpPr>
            <p:spPr>
              <a:xfrm>
                <a:off x="-253306" y="2033765"/>
                <a:ext cx="710506" cy="86264"/>
              </a:xfrm>
              <a:prstGeom prst="flowChartManualInpu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73" name="グループ化 1272">
                <a:extLst>
                  <a:ext uri="{FF2B5EF4-FFF2-40B4-BE49-F238E27FC236}">
                    <a16:creationId xmlns:a16="http://schemas.microsoft.com/office/drawing/2014/main" id="{CD346EA2-6AF9-47F7-836A-9CA12FAC1E71}"/>
                  </a:ext>
                </a:extLst>
              </p:cNvPr>
              <p:cNvGrpSpPr/>
              <p:nvPr/>
            </p:nvGrpSpPr>
            <p:grpSpPr>
              <a:xfrm rot="353465">
                <a:off x="-16014" y="1154189"/>
                <a:ext cx="199773" cy="822672"/>
                <a:chOff x="2811218" y="347664"/>
                <a:chExt cx="199773" cy="822672"/>
              </a:xfrm>
            </p:grpSpPr>
            <p:sp>
              <p:nvSpPr>
                <p:cNvPr id="1275" name="八角形 28">
                  <a:extLst>
                    <a:ext uri="{FF2B5EF4-FFF2-40B4-BE49-F238E27FC236}">
                      <a16:creationId xmlns:a16="http://schemas.microsoft.com/office/drawing/2014/main" id="{5B752858-F302-4854-811B-93E46070D3CE}"/>
                    </a:ext>
                  </a:extLst>
                </p:cNvPr>
                <p:cNvSpPr/>
                <p:nvPr/>
              </p:nvSpPr>
              <p:spPr>
                <a:xfrm rot="5400000">
                  <a:off x="2728914" y="716809"/>
                  <a:ext cx="479772" cy="84382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6" name="八角形 28">
                  <a:extLst>
                    <a:ext uri="{FF2B5EF4-FFF2-40B4-BE49-F238E27FC236}">
                      <a16:creationId xmlns:a16="http://schemas.microsoft.com/office/drawing/2014/main" id="{D0296F7A-B3F6-4D59-9604-84A16640C310}"/>
                    </a:ext>
                  </a:extLst>
                </p:cNvPr>
                <p:cNvSpPr/>
                <p:nvPr/>
              </p:nvSpPr>
              <p:spPr>
                <a:xfrm rot="5400000">
                  <a:off x="2465885" y="692997"/>
                  <a:ext cx="822672" cy="132006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74" name="四角形: 上の 2 つの角を丸める 1273">
                <a:extLst>
                  <a:ext uri="{FF2B5EF4-FFF2-40B4-BE49-F238E27FC236}">
                    <a16:creationId xmlns:a16="http://schemas.microsoft.com/office/drawing/2014/main" id="{BF340428-33A6-4B84-8BE7-B555A4FE24FF}"/>
                  </a:ext>
                </a:extLst>
              </p:cNvPr>
              <p:cNvSpPr/>
              <p:nvPr/>
            </p:nvSpPr>
            <p:spPr>
              <a:xfrm>
                <a:off x="-269066" y="2210043"/>
                <a:ext cx="334873" cy="86265"/>
              </a:xfrm>
              <a:prstGeom prst="round2SameRect">
                <a:avLst>
                  <a:gd name="adj1" fmla="val 6309"/>
                  <a:gd name="adj2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18481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86BEA04-C589-49EF-B081-7DDF85AC85D3}"/>
              </a:ext>
            </a:extLst>
          </p:cNvPr>
          <p:cNvGrpSpPr/>
          <p:nvPr/>
        </p:nvGrpSpPr>
        <p:grpSpPr>
          <a:xfrm>
            <a:off x="669511" y="3800768"/>
            <a:ext cx="2691442" cy="2634961"/>
            <a:chOff x="669511" y="3800768"/>
            <a:chExt cx="2691442" cy="2634961"/>
          </a:xfrm>
        </p:grpSpPr>
        <p:grpSp>
          <p:nvGrpSpPr>
            <p:cNvPr id="779" name="グループ化 778">
              <a:extLst>
                <a:ext uri="{FF2B5EF4-FFF2-40B4-BE49-F238E27FC236}">
                  <a16:creationId xmlns:a16="http://schemas.microsoft.com/office/drawing/2014/main" id="{613879C4-340B-4A02-8CA7-34BB8FC32B41}"/>
                </a:ext>
              </a:extLst>
            </p:cNvPr>
            <p:cNvGrpSpPr/>
            <p:nvPr/>
          </p:nvGrpSpPr>
          <p:grpSpPr>
            <a:xfrm>
              <a:off x="800532" y="3800768"/>
              <a:ext cx="1380261" cy="1918312"/>
              <a:chOff x="608745" y="3978567"/>
              <a:chExt cx="2089569" cy="2904121"/>
            </a:xfrm>
          </p:grpSpPr>
          <p:grpSp>
            <p:nvGrpSpPr>
              <p:cNvPr id="792" name="グループ化 791">
                <a:extLst>
                  <a:ext uri="{FF2B5EF4-FFF2-40B4-BE49-F238E27FC236}">
                    <a16:creationId xmlns:a16="http://schemas.microsoft.com/office/drawing/2014/main" id="{73F79262-1D62-4594-9331-3111A0B58818}"/>
                  </a:ext>
                </a:extLst>
              </p:cNvPr>
              <p:cNvGrpSpPr/>
              <p:nvPr/>
            </p:nvGrpSpPr>
            <p:grpSpPr>
              <a:xfrm>
                <a:off x="608745" y="3978567"/>
                <a:ext cx="2089569" cy="2466943"/>
                <a:chOff x="608745" y="3978567"/>
                <a:chExt cx="2089569" cy="2466943"/>
              </a:xfrm>
            </p:grpSpPr>
            <p:grpSp>
              <p:nvGrpSpPr>
                <p:cNvPr id="821" name="グループ化 820">
                  <a:extLst>
                    <a:ext uri="{FF2B5EF4-FFF2-40B4-BE49-F238E27FC236}">
                      <a16:creationId xmlns:a16="http://schemas.microsoft.com/office/drawing/2014/main" id="{FED3E4D7-5406-4FF9-B40C-36759A7E4AFA}"/>
                    </a:ext>
                  </a:extLst>
                </p:cNvPr>
                <p:cNvGrpSpPr/>
                <p:nvPr/>
              </p:nvGrpSpPr>
              <p:grpSpPr>
                <a:xfrm rot="16200000" flipH="1">
                  <a:off x="1589246" y="5026677"/>
                  <a:ext cx="296112" cy="296112"/>
                  <a:chOff x="6070600" y="2196792"/>
                  <a:chExt cx="296112" cy="296112"/>
                </a:xfrm>
                <a:solidFill>
                  <a:srgbClr val="FFCC00"/>
                </a:solidFill>
              </p:grpSpPr>
              <p:sp>
                <p:nvSpPr>
                  <p:cNvPr id="919" name="涙形 918">
                    <a:extLst>
                      <a:ext uri="{FF2B5EF4-FFF2-40B4-BE49-F238E27FC236}">
                        <a16:creationId xmlns:a16="http://schemas.microsoft.com/office/drawing/2014/main" id="{42E8BD85-90DF-4D96-9D78-6AD4E1B701AE}"/>
                      </a:ext>
                    </a:extLst>
                  </p:cNvPr>
                  <p:cNvSpPr/>
                  <p:nvPr/>
                </p:nvSpPr>
                <p:spPr>
                  <a:xfrm>
                    <a:off x="6070600" y="2196792"/>
                    <a:ext cx="296112" cy="296112"/>
                  </a:xfrm>
                  <a:prstGeom prst="teardrop">
                    <a:avLst>
                      <a:gd name="adj" fmla="val 11769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0" name="涙形 919">
                    <a:extLst>
                      <a:ext uri="{FF2B5EF4-FFF2-40B4-BE49-F238E27FC236}">
                        <a16:creationId xmlns:a16="http://schemas.microsoft.com/office/drawing/2014/main" id="{3A373AE0-E20B-469D-8320-AB066D3D5FC9}"/>
                      </a:ext>
                    </a:extLst>
                  </p:cNvPr>
                  <p:cNvSpPr/>
                  <p:nvPr/>
                </p:nvSpPr>
                <p:spPr>
                  <a:xfrm>
                    <a:off x="6120199" y="2250982"/>
                    <a:ext cx="187732" cy="18773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rgbClr val="FF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22" name="グループ化 821">
                  <a:extLst>
                    <a:ext uri="{FF2B5EF4-FFF2-40B4-BE49-F238E27FC236}">
                      <a16:creationId xmlns:a16="http://schemas.microsoft.com/office/drawing/2014/main" id="{F121443F-20CD-46B9-99B3-A88196D10431}"/>
                    </a:ext>
                  </a:extLst>
                </p:cNvPr>
                <p:cNvGrpSpPr/>
                <p:nvPr/>
              </p:nvGrpSpPr>
              <p:grpSpPr>
                <a:xfrm rot="5400000">
                  <a:off x="2237343" y="5026677"/>
                  <a:ext cx="296112" cy="296112"/>
                  <a:chOff x="6070600" y="2196792"/>
                  <a:chExt cx="296112" cy="296112"/>
                </a:xfrm>
                <a:solidFill>
                  <a:srgbClr val="FFCC00"/>
                </a:solidFill>
              </p:grpSpPr>
              <p:sp>
                <p:nvSpPr>
                  <p:cNvPr id="917" name="涙形 916">
                    <a:extLst>
                      <a:ext uri="{FF2B5EF4-FFF2-40B4-BE49-F238E27FC236}">
                        <a16:creationId xmlns:a16="http://schemas.microsoft.com/office/drawing/2014/main" id="{FD6484F9-DCDD-4728-8C4A-150A057400D7}"/>
                      </a:ext>
                    </a:extLst>
                  </p:cNvPr>
                  <p:cNvSpPr/>
                  <p:nvPr/>
                </p:nvSpPr>
                <p:spPr>
                  <a:xfrm>
                    <a:off x="6070600" y="2196792"/>
                    <a:ext cx="296112" cy="296112"/>
                  </a:xfrm>
                  <a:prstGeom prst="teardrop">
                    <a:avLst>
                      <a:gd name="adj" fmla="val 11769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8" name="涙形 917">
                    <a:extLst>
                      <a:ext uri="{FF2B5EF4-FFF2-40B4-BE49-F238E27FC236}">
                        <a16:creationId xmlns:a16="http://schemas.microsoft.com/office/drawing/2014/main" id="{2391A5BC-77F9-4261-8F1B-C6A7B4174833}"/>
                      </a:ext>
                    </a:extLst>
                  </p:cNvPr>
                  <p:cNvSpPr/>
                  <p:nvPr/>
                </p:nvSpPr>
                <p:spPr>
                  <a:xfrm>
                    <a:off x="6120199" y="2250982"/>
                    <a:ext cx="187732" cy="18773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rgbClr val="FF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23" name="グループ化 822">
                  <a:extLst>
                    <a:ext uri="{FF2B5EF4-FFF2-40B4-BE49-F238E27FC236}">
                      <a16:creationId xmlns:a16="http://schemas.microsoft.com/office/drawing/2014/main" id="{F1C9FD73-CBF5-49C7-A184-20E2C0354A07}"/>
                    </a:ext>
                  </a:extLst>
                </p:cNvPr>
                <p:cNvGrpSpPr/>
                <p:nvPr/>
              </p:nvGrpSpPr>
              <p:grpSpPr>
                <a:xfrm>
                  <a:off x="1477671" y="4241572"/>
                  <a:ext cx="1193236" cy="656581"/>
                  <a:chOff x="4376033" y="1381139"/>
                  <a:chExt cx="1193236" cy="656581"/>
                </a:xfrm>
                <a:solidFill>
                  <a:srgbClr val="FFCC00"/>
                </a:solidFill>
              </p:grpSpPr>
              <p:sp>
                <p:nvSpPr>
                  <p:cNvPr id="915" name="四角形: 角を丸くする 914">
                    <a:extLst>
                      <a:ext uri="{FF2B5EF4-FFF2-40B4-BE49-F238E27FC236}">
                        <a16:creationId xmlns:a16="http://schemas.microsoft.com/office/drawing/2014/main" id="{40FB7FB1-B539-4209-87DF-8FCDFA000BBA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4912688" y="1381139"/>
                    <a:ext cx="656581" cy="656581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6" name="四角形: 角を丸くする 915">
                    <a:extLst>
                      <a:ext uri="{FF2B5EF4-FFF2-40B4-BE49-F238E27FC236}">
                        <a16:creationId xmlns:a16="http://schemas.microsoft.com/office/drawing/2014/main" id="{16C353A3-473E-4E50-B1D2-34C7BB8A508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376033" y="1381139"/>
                    <a:ext cx="656581" cy="656581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25" name="楕円 824">
                  <a:extLst>
                    <a:ext uri="{FF2B5EF4-FFF2-40B4-BE49-F238E27FC236}">
                      <a16:creationId xmlns:a16="http://schemas.microsoft.com/office/drawing/2014/main" id="{37B14A21-E7FC-4200-B50D-923A83041A98}"/>
                    </a:ext>
                  </a:extLst>
                </p:cNvPr>
                <p:cNvSpPr/>
                <p:nvPr/>
              </p:nvSpPr>
              <p:spPr>
                <a:xfrm>
                  <a:off x="1532042" y="4033699"/>
                  <a:ext cx="1055683" cy="98259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6" name="片側の 2 つの角を丸めた四角形 144">
                  <a:extLst>
                    <a:ext uri="{FF2B5EF4-FFF2-40B4-BE49-F238E27FC236}">
                      <a16:creationId xmlns:a16="http://schemas.microsoft.com/office/drawing/2014/main" id="{3E308F07-2AFA-4C3A-AD84-87B6F2F76224}"/>
                    </a:ext>
                  </a:extLst>
                </p:cNvPr>
                <p:cNvSpPr/>
                <p:nvPr/>
              </p:nvSpPr>
              <p:spPr>
                <a:xfrm>
                  <a:off x="1547739" y="5346197"/>
                  <a:ext cx="1009724" cy="1099313"/>
                </a:xfrm>
                <a:prstGeom prst="round2SameRect">
                  <a:avLst>
                    <a:gd name="adj1" fmla="val 30697"/>
                    <a:gd name="adj2" fmla="val 0"/>
                  </a:avLst>
                </a:pr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7" name="フリーフォーム: 図形 826">
                  <a:extLst>
                    <a:ext uri="{FF2B5EF4-FFF2-40B4-BE49-F238E27FC236}">
                      <a16:creationId xmlns:a16="http://schemas.microsoft.com/office/drawing/2014/main" id="{8D5140EC-7298-4061-B5E1-7DA8FF1CD20F}"/>
                    </a:ext>
                  </a:extLst>
                </p:cNvPr>
                <p:cNvSpPr/>
                <p:nvPr/>
              </p:nvSpPr>
              <p:spPr>
                <a:xfrm>
                  <a:off x="1851583" y="5108207"/>
                  <a:ext cx="423376" cy="31199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0961 w 525992"/>
                    <a:gd name="connsiteY2" fmla="*/ 22095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19778 w 525992"/>
                    <a:gd name="connsiteY3" fmla="*/ 240006 h 351598"/>
                    <a:gd name="connsiteX4" fmla="*/ 525992 w 525992"/>
                    <a:gd name="connsiteY4" fmla="*/ 254756 h 351598"/>
                    <a:gd name="connsiteX5" fmla="*/ 262996 w 525992"/>
                    <a:gd name="connsiteY5" fmla="*/ 351598 h 351598"/>
                    <a:gd name="connsiteX6" fmla="*/ 0 w 525992"/>
                    <a:gd name="connsiteY6" fmla="*/ 254756 h 351598"/>
                    <a:gd name="connsiteX7" fmla="*/ 6215 w 525992"/>
                    <a:gd name="connsiteY7" fmla="*/ 240006 h 351598"/>
                    <a:gd name="connsiteX8" fmla="*/ 139089 w 525992"/>
                    <a:gd name="connsiteY8" fmla="*/ 216193 h 351598"/>
                    <a:gd name="connsiteX9" fmla="*/ 160641 w 525992"/>
                    <a:gd name="connsiteY9" fmla="*/ 0 h 351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5992" h="351598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0961" y="22095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51598"/>
                        <a:pt x="262996" y="351598"/>
                      </a:cubicBezTo>
                      <a:cubicBezTo>
                        <a:pt x="117747" y="351598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9089" y="216193"/>
                      </a:lnTo>
                      <a:cubicBezTo>
                        <a:pt x="147166" y="136191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8" name="台形 827">
                  <a:extLst>
                    <a:ext uri="{FF2B5EF4-FFF2-40B4-BE49-F238E27FC236}">
                      <a16:creationId xmlns:a16="http://schemas.microsoft.com/office/drawing/2014/main" id="{10EF18F6-4A38-4319-92B7-A2DB77B01968}"/>
                    </a:ext>
                  </a:extLst>
                </p:cNvPr>
                <p:cNvSpPr/>
                <p:nvPr/>
              </p:nvSpPr>
              <p:spPr>
                <a:xfrm>
                  <a:off x="1734358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9" name="台形 828">
                  <a:extLst>
                    <a:ext uri="{FF2B5EF4-FFF2-40B4-BE49-F238E27FC236}">
                      <a16:creationId xmlns:a16="http://schemas.microsoft.com/office/drawing/2014/main" id="{C578851A-97F5-4142-98B8-68AB97DAF2A5}"/>
                    </a:ext>
                  </a:extLst>
                </p:cNvPr>
                <p:cNvSpPr/>
                <p:nvPr/>
              </p:nvSpPr>
              <p:spPr>
                <a:xfrm>
                  <a:off x="2268926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0" name="台形 829">
                  <a:extLst>
                    <a:ext uri="{FF2B5EF4-FFF2-40B4-BE49-F238E27FC236}">
                      <a16:creationId xmlns:a16="http://schemas.microsoft.com/office/drawing/2014/main" id="{176D6C37-7801-4819-A8FD-3A00AF1730B0}"/>
                    </a:ext>
                  </a:extLst>
                </p:cNvPr>
                <p:cNvSpPr/>
                <p:nvPr/>
              </p:nvSpPr>
              <p:spPr>
                <a:xfrm>
                  <a:off x="1613294" y="5683513"/>
                  <a:ext cx="896109" cy="761997"/>
                </a:xfrm>
                <a:prstGeom prst="trapezoid">
                  <a:avLst>
                    <a:gd name="adj" fmla="val 15364"/>
                  </a:avLst>
                </a:pr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1" name="フリーフォーム: 図形 850">
                  <a:extLst>
                    <a:ext uri="{FF2B5EF4-FFF2-40B4-BE49-F238E27FC236}">
                      <a16:creationId xmlns:a16="http://schemas.microsoft.com/office/drawing/2014/main" id="{8AF41C0D-E200-425B-ACAE-7286962E42AC}"/>
                    </a:ext>
                  </a:extLst>
                </p:cNvPr>
                <p:cNvSpPr/>
                <p:nvPr/>
              </p:nvSpPr>
              <p:spPr>
                <a:xfrm>
                  <a:off x="1743394" y="5294201"/>
                  <a:ext cx="635752" cy="217848"/>
                </a:xfrm>
                <a:custGeom>
                  <a:avLst/>
                  <a:gdLst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335609 w 698657"/>
                    <a:gd name="connsiteY12" fmla="*/ 165491 h 231750"/>
                    <a:gd name="connsiteX13" fmla="*/ 168673 w 698657"/>
                    <a:gd name="connsiteY13" fmla="*/ 227585 h 231750"/>
                    <a:gd name="connsiteX14" fmla="*/ 102844 w 698657"/>
                    <a:gd name="connsiteY14" fmla="*/ 216221 h 231750"/>
                    <a:gd name="connsiteX15" fmla="*/ 6464 w 698657"/>
                    <a:gd name="connsiteY15" fmla="*/ 108670 h 231750"/>
                    <a:gd name="connsiteX16" fmla="*/ 24102 w 698657"/>
                    <a:gd name="connsiteY16" fmla="*/ 66259 h 231750"/>
                    <a:gd name="connsiteX17" fmla="*/ 191038 w 698657"/>
                    <a:gd name="connsiteY17" fmla="*/ 4165 h 231750"/>
                    <a:gd name="connsiteX18" fmla="*/ 227607 w 698657"/>
                    <a:gd name="connsiteY18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168673 w 698657"/>
                    <a:gd name="connsiteY12" fmla="*/ 227585 h 231750"/>
                    <a:gd name="connsiteX13" fmla="*/ 102844 w 698657"/>
                    <a:gd name="connsiteY13" fmla="*/ 216221 h 231750"/>
                    <a:gd name="connsiteX14" fmla="*/ 6464 w 698657"/>
                    <a:gd name="connsiteY14" fmla="*/ 108670 h 231750"/>
                    <a:gd name="connsiteX15" fmla="*/ 24102 w 698657"/>
                    <a:gd name="connsiteY15" fmla="*/ 66259 h 231750"/>
                    <a:gd name="connsiteX16" fmla="*/ 191038 w 698657"/>
                    <a:gd name="connsiteY16" fmla="*/ 4165 h 231750"/>
                    <a:gd name="connsiteX17" fmla="*/ 227607 w 698657"/>
                    <a:gd name="connsiteY17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53972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42065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03505 w 674555"/>
                    <a:gd name="connsiteY0" fmla="*/ 1063 h 231750"/>
                    <a:gd name="connsiteX1" fmla="*/ 232766 w 674555"/>
                    <a:gd name="connsiteY1" fmla="*/ 15528 h 231750"/>
                    <a:gd name="connsiteX2" fmla="*/ 325227 w 674555"/>
                    <a:gd name="connsiteY2" fmla="*/ 118706 h 231750"/>
                    <a:gd name="connsiteX3" fmla="*/ 417687 w 674555"/>
                    <a:gd name="connsiteY3" fmla="*/ 15529 h 231750"/>
                    <a:gd name="connsiteX4" fmla="*/ 446949 w 674555"/>
                    <a:gd name="connsiteY4" fmla="*/ 1064 h 231750"/>
                    <a:gd name="connsiteX5" fmla="*/ 483517 w 674555"/>
                    <a:gd name="connsiteY5" fmla="*/ 4166 h 231750"/>
                    <a:gd name="connsiteX6" fmla="*/ 650453 w 674555"/>
                    <a:gd name="connsiteY6" fmla="*/ 66260 h 231750"/>
                    <a:gd name="connsiteX7" fmla="*/ 668091 w 674555"/>
                    <a:gd name="connsiteY7" fmla="*/ 108671 h 231750"/>
                    <a:gd name="connsiteX8" fmla="*/ 571711 w 674555"/>
                    <a:gd name="connsiteY8" fmla="*/ 216222 h 231750"/>
                    <a:gd name="connsiteX9" fmla="*/ 505882 w 674555"/>
                    <a:gd name="connsiteY9" fmla="*/ 227586 h 231750"/>
                    <a:gd name="connsiteX10" fmla="*/ 325226 w 674555"/>
                    <a:gd name="connsiteY10" fmla="*/ 142065 h 231750"/>
                    <a:gd name="connsiteX11" fmla="*/ 144571 w 674555"/>
                    <a:gd name="connsiteY11" fmla="*/ 227585 h 231750"/>
                    <a:gd name="connsiteX12" fmla="*/ 78742 w 674555"/>
                    <a:gd name="connsiteY12" fmla="*/ 216221 h 231750"/>
                    <a:gd name="connsiteX13" fmla="*/ 0 w 674555"/>
                    <a:gd name="connsiteY13" fmla="*/ 66259 h 231750"/>
                    <a:gd name="connsiteX14" fmla="*/ 166936 w 674555"/>
                    <a:gd name="connsiteY14" fmla="*/ 4165 h 231750"/>
                    <a:gd name="connsiteX15" fmla="*/ 203505 w 674555"/>
                    <a:gd name="connsiteY15" fmla="*/ 1063 h 231750"/>
                    <a:gd name="connsiteX0" fmla="*/ 203505 w 652477"/>
                    <a:gd name="connsiteY0" fmla="*/ 1063 h 231750"/>
                    <a:gd name="connsiteX1" fmla="*/ 232766 w 652477"/>
                    <a:gd name="connsiteY1" fmla="*/ 15528 h 231750"/>
                    <a:gd name="connsiteX2" fmla="*/ 325227 w 652477"/>
                    <a:gd name="connsiteY2" fmla="*/ 118706 h 231750"/>
                    <a:gd name="connsiteX3" fmla="*/ 417687 w 652477"/>
                    <a:gd name="connsiteY3" fmla="*/ 15529 h 231750"/>
                    <a:gd name="connsiteX4" fmla="*/ 446949 w 652477"/>
                    <a:gd name="connsiteY4" fmla="*/ 1064 h 231750"/>
                    <a:gd name="connsiteX5" fmla="*/ 483517 w 652477"/>
                    <a:gd name="connsiteY5" fmla="*/ 4166 h 231750"/>
                    <a:gd name="connsiteX6" fmla="*/ 650453 w 652477"/>
                    <a:gd name="connsiteY6" fmla="*/ 66260 h 231750"/>
                    <a:gd name="connsiteX7" fmla="*/ 571711 w 652477"/>
                    <a:gd name="connsiteY7" fmla="*/ 216222 h 231750"/>
                    <a:gd name="connsiteX8" fmla="*/ 505882 w 652477"/>
                    <a:gd name="connsiteY8" fmla="*/ 227586 h 231750"/>
                    <a:gd name="connsiteX9" fmla="*/ 325226 w 652477"/>
                    <a:gd name="connsiteY9" fmla="*/ 142065 h 231750"/>
                    <a:gd name="connsiteX10" fmla="*/ 144571 w 652477"/>
                    <a:gd name="connsiteY10" fmla="*/ 227585 h 231750"/>
                    <a:gd name="connsiteX11" fmla="*/ 78742 w 652477"/>
                    <a:gd name="connsiteY11" fmla="*/ 216221 h 231750"/>
                    <a:gd name="connsiteX12" fmla="*/ 0 w 652477"/>
                    <a:gd name="connsiteY12" fmla="*/ 66259 h 231750"/>
                    <a:gd name="connsiteX13" fmla="*/ 166936 w 652477"/>
                    <a:gd name="connsiteY13" fmla="*/ 4165 h 231750"/>
                    <a:gd name="connsiteX14" fmla="*/ 203505 w 652477"/>
                    <a:gd name="connsiteY14" fmla="*/ 1063 h 231750"/>
                    <a:gd name="connsiteX0" fmla="*/ 203505 w 650560"/>
                    <a:gd name="connsiteY0" fmla="*/ 1063 h 231749"/>
                    <a:gd name="connsiteX1" fmla="*/ 232766 w 650560"/>
                    <a:gd name="connsiteY1" fmla="*/ 15528 h 231749"/>
                    <a:gd name="connsiteX2" fmla="*/ 325227 w 650560"/>
                    <a:gd name="connsiteY2" fmla="*/ 118706 h 231749"/>
                    <a:gd name="connsiteX3" fmla="*/ 417687 w 650560"/>
                    <a:gd name="connsiteY3" fmla="*/ 15529 h 231749"/>
                    <a:gd name="connsiteX4" fmla="*/ 446949 w 650560"/>
                    <a:gd name="connsiteY4" fmla="*/ 1064 h 231749"/>
                    <a:gd name="connsiteX5" fmla="*/ 483517 w 650560"/>
                    <a:gd name="connsiteY5" fmla="*/ 4166 h 231749"/>
                    <a:gd name="connsiteX6" fmla="*/ 650453 w 650560"/>
                    <a:gd name="connsiteY6" fmla="*/ 66260 h 231749"/>
                    <a:gd name="connsiteX7" fmla="*/ 505882 w 650560"/>
                    <a:gd name="connsiteY7" fmla="*/ 227586 h 231749"/>
                    <a:gd name="connsiteX8" fmla="*/ 325226 w 650560"/>
                    <a:gd name="connsiteY8" fmla="*/ 142065 h 231749"/>
                    <a:gd name="connsiteX9" fmla="*/ 144571 w 650560"/>
                    <a:gd name="connsiteY9" fmla="*/ 227585 h 231749"/>
                    <a:gd name="connsiteX10" fmla="*/ 78742 w 650560"/>
                    <a:gd name="connsiteY10" fmla="*/ 216221 h 231749"/>
                    <a:gd name="connsiteX11" fmla="*/ 0 w 650560"/>
                    <a:gd name="connsiteY11" fmla="*/ 66259 h 231749"/>
                    <a:gd name="connsiteX12" fmla="*/ 166936 w 650560"/>
                    <a:gd name="connsiteY12" fmla="*/ 4165 h 231749"/>
                    <a:gd name="connsiteX13" fmla="*/ 203505 w 650560"/>
                    <a:gd name="connsiteY13" fmla="*/ 1063 h 231749"/>
                    <a:gd name="connsiteX0" fmla="*/ 203612 w 650667"/>
                    <a:gd name="connsiteY0" fmla="*/ 1063 h 227586"/>
                    <a:gd name="connsiteX1" fmla="*/ 232873 w 650667"/>
                    <a:gd name="connsiteY1" fmla="*/ 15528 h 227586"/>
                    <a:gd name="connsiteX2" fmla="*/ 325334 w 650667"/>
                    <a:gd name="connsiteY2" fmla="*/ 118706 h 227586"/>
                    <a:gd name="connsiteX3" fmla="*/ 417794 w 650667"/>
                    <a:gd name="connsiteY3" fmla="*/ 15529 h 227586"/>
                    <a:gd name="connsiteX4" fmla="*/ 447056 w 650667"/>
                    <a:gd name="connsiteY4" fmla="*/ 1064 h 227586"/>
                    <a:gd name="connsiteX5" fmla="*/ 483624 w 650667"/>
                    <a:gd name="connsiteY5" fmla="*/ 4166 h 227586"/>
                    <a:gd name="connsiteX6" fmla="*/ 650560 w 650667"/>
                    <a:gd name="connsiteY6" fmla="*/ 66260 h 227586"/>
                    <a:gd name="connsiteX7" fmla="*/ 505989 w 650667"/>
                    <a:gd name="connsiteY7" fmla="*/ 227586 h 227586"/>
                    <a:gd name="connsiteX8" fmla="*/ 325333 w 650667"/>
                    <a:gd name="connsiteY8" fmla="*/ 142065 h 227586"/>
                    <a:gd name="connsiteX9" fmla="*/ 144678 w 650667"/>
                    <a:gd name="connsiteY9" fmla="*/ 227585 h 227586"/>
                    <a:gd name="connsiteX10" fmla="*/ 107 w 650667"/>
                    <a:gd name="connsiteY10" fmla="*/ 66259 h 227586"/>
                    <a:gd name="connsiteX11" fmla="*/ 167043 w 650667"/>
                    <a:gd name="connsiteY11" fmla="*/ 4165 h 227586"/>
                    <a:gd name="connsiteX12" fmla="*/ 203612 w 650667"/>
                    <a:gd name="connsiteY12" fmla="*/ 1063 h 227586"/>
                    <a:gd name="connsiteX0" fmla="*/ 203505 w 650560"/>
                    <a:gd name="connsiteY0" fmla="*/ 1063 h 227586"/>
                    <a:gd name="connsiteX1" fmla="*/ 232766 w 650560"/>
                    <a:gd name="connsiteY1" fmla="*/ 15528 h 227586"/>
                    <a:gd name="connsiteX2" fmla="*/ 325227 w 650560"/>
                    <a:gd name="connsiteY2" fmla="*/ 118706 h 227586"/>
                    <a:gd name="connsiteX3" fmla="*/ 417687 w 650560"/>
                    <a:gd name="connsiteY3" fmla="*/ 15529 h 227586"/>
                    <a:gd name="connsiteX4" fmla="*/ 446949 w 650560"/>
                    <a:gd name="connsiteY4" fmla="*/ 1064 h 227586"/>
                    <a:gd name="connsiteX5" fmla="*/ 483517 w 650560"/>
                    <a:gd name="connsiteY5" fmla="*/ 4166 h 227586"/>
                    <a:gd name="connsiteX6" fmla="*/ 650453 w 650560"/>
                    <a:gd name="connsiteY6" fmla="*/ 66260 h 227586"/>
                    <a:gd name="connsiteX7" fmla="*/ 505882 w 650560"/>
                    <a:gd name="connsiteY7" fmla="*/ 227586 h 227586"/>
                    <a:gd name="connsiteX8" fmla="*/ 325226 w 650560"/>
                    <a:gd name="connsiteY8" fmla="*/ 142065 h 227586"/>
                    <a:gd name="connsiteX9" fmla="*/ 144571 w 650560"/>
                    <a:gd name="connsiteY9" fmla="*/ 227585 h 227586"/>
                    <a:gd name="connsiteX10" fmla="*/ 0 w 650560"/>
                    <a:gd name="connsiteY10" fmla="*/ 66259 h 227586"/>
                    <a:gd name="connsiteX11" fmla="*/ 166936 w 650560"/>
                    <a:gd name="connsiteY11" fmla="*/ 4165 h 227586"/>
                    <a:gd name="connsiteX12" fmla="*/ 203505 w 650560"/>
                    <a:gd name="connsiteY12" fmla="*/ 1063 h 227586"/>
                    <a:gd name="connsiteX0" fmla="*/ 203505 w 650453"/>
                    <a:gd name="connsiteY0" fmla="*/ 1063 h 227586"/>
                    <a:gd name="connsiteX1" fmla="*/ 232766 w 650453"/>
                    <a:gd name="connsiteY1" fmla="*/ 15528 h 227586"/>
                    <a:gd name="connsiteX2" fmla="*/ 325227 w 650453"/>
                    <a:gd name="connsiteY2" fmla="*/ 118706 h 227586"/>
                    <a:gd name="connsiteX3" fmla="*/ 417687 w 650453"/>
                    <a:gd name="connsiteY3" fmla="*/ 15529 h 227586"/>
                    <a:gd name="connsiteX4" fmla="*/ 446949 w 650453"/>
                    <a:gd name="connsiteY4" fmla="*/ 1064 h 227586"/>
                    <a:gd name="connsiteX5" fmla="*/ 483517 w 650453"/>
                    <a:gd name="connsiteY5" fmla="*/ 4166 h 227586"/>
                    <a:gd name="connsiteX6" fmla="*/ 650453 w 650453"/>
                    <a:gd name="connsiteY6" fmla="*/ 66260 h 227586"/>
                    <a:gd name="connsiteX7" fmla="*/ 505882 w 650453"/>
                    <a:gd name="connsiteY7" fmla="*/ 227586 h 227586"/>
                    <a:gd name="connsiteX8" fmla="*/ 325226 w 650453"/>
                    <a:gd name="connsiteY8" fmla="*/ 142065 h 227586"/>
                    <a:gd name="connsiteX9" fmla="*/ 144571 w 650453"/>
                    <a:gd name="connsiteY9" fmla="*/ 227585 h 227586"/>
                    <a:gd name="connsiteX10" fmla="*/ 0 w 650453"/>
                    <a:gd name="connsiteY10" fmla="*/ 66259 h 227586"/>
                    <a:gd name="connsiteX11" fmla="*/ 166936 w 650453"/>
                    <a:gd name="connsiteY11" fmla="*/ 4165 h 227586"/>
                    <a:gd name="connsiteX12" fmla="*/ 203505 w 650453"/>
                    <a:gd name="connsiteY12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17687 w 650453"/>
                    <a:gd name="connsiteY2" fmla="*/ 15529 h 227586"/>
                    <a:gd name="connsiteX3" fmla="*/ 446949 w 650453"/>
                    <a:gd name="connsiteY3" fmla="*/ 1064 h 227586"/>
                    <a:gd name="connsiteX4" fmla="*/ 483517 w 650453"/>
                    <a:gd name="connsiteY4" fmla="*/ 4166 h 227586"/>
                    <a:gd name="connsiteX5" fmla="*/ 650453 w 650453"/>
                    <a:gd name="connsiteY5" fmla="*/ 66260 h 227586"/>
                    <a:gd name="connsiteX6" fmla="*/ 505882 w 650453"/>
                    <a:gd name="connsiteY6" fmla="*/ 227586 h 227586"/>
                    <a:gd name="connsiteX7" fmla="*/ 325226 w 650453"/>
                    <a:gd name="connsiteY7" fmla="*/ 142065 h 227586"/>
                    <a:gd name="connsiteX8" fmla="*/ 144571 w 650453"/>
                    <a:gd name="connsiteY8" fmla="*/ 227585 h 227586"/>
                    <a:gd name="connsiteX9" fmla="*/ 0 w 650453"/>
                    <a:gd name="connsiteY9" fmla="*/ 66259 h 227586"/>
                    <a:gd name="connsiteX10" fmla="*/ 166936 w 650453"/>
                    <a:gd name="connsiteY10" fmla="*/ 4165 h 227586"/>
                    <a:gd name="connsiteX11" fmla="*/ 203505 w 650453"/>
                    <a:gd name="connsiteY11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0453" h="227586">
                      <a:moveTo>
                        <a:pt x="203505" y="1063"/>
                      </a:moveTo>
                      <a:lnTo>
                        <a:pt x="325227" y="118706"/>
                      </a:lnTo>
                      <a:lnTo>
                        <a:pt x="446949" y="1064"/>
                      </a:lnTo>
                      <a:cubicBezTo>
                        <a:pt x="458863" y="-993"/>
                        <a:pt x="471993" y="-121"/>
                        <a:pt x="483517" y="4166"/>
                      </a:cubicBezTo>
                      <a:lnTo>
                        <a:pt x="650453" y="66260"/>
                      </a:lnTo>
                      <a:lnTo>
                        <a:pt x="505882" y="227586"/>
                      </a:lnTo>
                      <a:lnTo>
                        <a:pt x="325226" y="142065"/>
                      </a:lnTo>
                      <a:lnTo>
                        <a:pt x="144571" y="227585"/>
                      </a:lnTo>
                      <a:lnTo>
                        <a:pt x="0" y="66259"/>
                      </a:lnTo>
                      <a:lnTo>
                        <a:pt x="166936" y="4165"/>
                      </a:lnTo>
                      <a:cubicBezTo>
                        <a:pt x="178460" y="-122"/>
                        <a:pt x="191592" y="-994"/>
                        <a:pt x="203505" y="106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3" name="楕円 852">
                  <a:extLst>
                    <a:ext uri="{FF2B5EF4-FFF2-40B4-BE49-F238E27FC236}">
                      <a16:creationId xmlns:a16="http://schemas.microsoft.com/office/drawing/2014/main" id="{F5CDCE5A-0F2F-4FF0-9A56-DDB27D6FA4A7}"/>
                    </a:ext>
                  </a:extLst>
                </p:cNvPr>
                <p:cNvSpPr/>
                <p:nvPr/>
              </p:nvSpPr>
              <p:spPr>
                <a:xfrm>
                  <a:off x="2029390" y="5550025"/>
                  <a:ext cx="63808" cy="66106"/>
                </a:xfrm>
                <a:prstGeom prst="ellipse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6" name="四角形: 角を丸くする 8">
                  <a:extLst>
                    <a:ext uri="{FF2B5EF4-FFF2-40B4-BE49-F238E27FC236}">
                      <a16:creationId xmlns:a16="http://schemas.microsoft.com/office/drawing/2014/main" id="{BD11B195-633C-4EFC-9A5F-9695E6A97C04}"/>
                    </a:ext>
                  </a:extLst>
                </p:cNvPr>
                <p:cNvSpPr/>
                <p:nvPr/>
              </p:nvSpPr>
              <p:spPr>
                <a:xfrm rot="20098952" flipH="1">
                  <a:off x="2483807" y="5590997"/>
                  <a:ext cx="214507" cy="676472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79" name="グループ化 878">
                  <a:extLst>
                    <a:ext uri="{FF2B5EF4-FFF2-40B4-BE49-F238E27FC236}">
                      <a16:creationId xmlns:a16="http://schemas.microsoft.com/office/drawing/2014/main" id="{6DEC8A90-E4D1-48F1-9776-283BD68F9BE3}"/>
                    </a:ext>
                  </a:extLst>
                </p:cNvPr>
                <p:cNvGrpSpPr/>
                <p:nvPr/>
              </p:nvGrpSpPr>
              <p:grpSpPr>
                <a:xfrm>
                  <a:off x="1441255" y="4201421"/>
                  <a:ext cx="1240034" cy="1061898"/>
                  <a:chOff x="1297904" y="2379247"/>
                  <a:chExt cx="1277659" cy="1160106"/>
                </a:xfrm>
              </p:grpSpPr>
              <p:grpSp>
                <p:nvGrpSpPr>
                  <p:cNvPr id="903" name="グループ化 902">
                    <a:extLst>
                      <a:ext uri="{FF2B5EF4-FFF2-40B4-BE49-F238E27FC236}">
                        <a16:creationId xmlns:a16="http://schemas.microsoft.com/office/drawing/2014/main" id="{085E5BBF-6220-429A-996C-1B332F382AB3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908" name="グループ化 907">
                      <a:extLst>
                        <a:ext uri="{FF2B5EF4-FFF2-40B4-BE49-F238E27FC236}">
                          <a16:creationId xmlns:a16="http://schemas.microsoft.com/office/drawing/2014/main" id="{4EA710FC-51BD-4C04-BDF0-2C259174AC0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13" name="円/楕円 489">
                        <a:extLst>
                          <a:ext uri="{FF2B5EF4-FFF2-40B4-BE49-F238E27FC236}">
                            <a16:creationId xmlns:a16="http://schemas.microsoft.com/office/drawing/2014/main" id="{B0A7A313-3F7A-4E15-9EA8-8E36D8EC24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14" name="円/楕円 490">
                        <a:extLst>
                          <a:ext uri="{FF2B5EF4-FFF2-40B4-BE49-F238E27FC236}">
                            <a16:creationId xmlns:a16="http://schemas.microsoft.com/office/drawing/2014/main" id="{C31D88DD-38E4-4EBE-AC3A-9C20C25F61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09" name="グループ化 908">
                      <a:extLst>
                        <a:ext uri="{FF2B5EF4-FFF2-40B4-BE49-F238E27FC236}">
                          <a16:creationId xmlns:a16="http://schemas.microsoft.com/office/drawing/2014/main" id="{340E5504-DCFA-4BEB-B6CD-B15415EC3384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11" name="円/楕円 487">
                        <a:extLst>
                          <a:ext uri="{FF2B5EF4-FFF2-40B4-BE49-F238E27FC236}">
                            <a16:creationId xmlns:a16="http://schemas.microsoft.com/office/drawing/2014/main" id="{6FA5A426-CE56-4050-A3AE-CC389CB2B0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12" name="円/楕円 488">
                        <a:extLst>
                          <a:ext uri="{FF2B5EF4-FFF2-40B4-BE49-F238E27FC236}">
                            <a16:creationId xmlns:a16="http://schemas.microsoft.com/office/drawing/2014/main" id="{268351C8-3552-4E0E-9C7F-02A9A508D8D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10" name="円/楕円 486">
                      <a:extLst>
                        <a:ext uri="{FF2B5EF4-FFF2-40B4-BE49-F238E27FC236}">
                          <a16:creationId xmlns:a16="http://schemas.microsoft.com/office/drawing/2014/main" id="{7DD14339-F2E5-4FE9-93AF-639083E9C3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04" name="円/楕円 472">
                    <a:extLst>
                      <a:ext uri="{FF2B5EF4-FFF2-40B4-BE49-F238E27FC236}">
                        <a16:creationId xmlns:a16="http://schemas.microsoft.com/office/drawing/2014/main" id="{C9E15D19-DC62-4A35-8238-6FE5BE0F3C7A}"/>
                      </a:ext>
                    </a:extLst>
                  </p:cNvPr>
                  <p:cNvSpPr/>
                  <p:nvPr/>
                </p:nvSpPr>
                <p:spPr>
                  <a:xfrm>
                    <a:off x="1499857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5" name="円/楕円 473">
                    <a:extLst>
                      <a:ext uri="{FF2B5EF4-FFF2-40B4-BE49-F238E27FC236}">
                        <a16:creationId xmlns:a16="http://schemas.microsoft.com/office/drawing/2014/main" id="{E97246AF-5CF7-46E6-BF8F-443B9BD26F80}"/>
                      </a:ext>
                    </a:extLst>
                  </p:cNvPr>
                  <p:cNvSpPr/>
                  <p:nvPr/>
                </p:nvSpPr>
                <p:spPr>
                  <a:xfrm>
                    <a:off x="2063644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6" name="フリーフォーム: 図形 905">
                    <a:extLst>
                      <a:ext uri="{FF2B5EF4-FFF2-40B4-BE49-F238E27FC236}">
                        <a16:creationId xmlns:a16="http://schemas.microsoft.com/office/drawing/2014/main" id="{86051743-990F-46B0-AA08-B416EE88693E}"/>
                      </a:ext>
                    </a:extLst>
                  </p:cNvPr>
                  <p:cNvSpPr/>
                  <p:nvPr/>
                </p:nvSpPr>
                <p:spPr>
                  <a:xfrm>
                    <a:off x="1871593" y="3056054"/>
                    <a:ext cx="135252" cy="188028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7" name="フリーフォーム: 図形 906">
                    <a:extLst>
                      <a:ext uri="{FF2B5EF4-FFF2-40B4-BE49-F238E27FC236}">
                        <a16:creationId xmlns:a16="http://schemas.microsoft.com/office/drawing/2014/main" id="{2F79C873-4EB3-4CEC-9FE2-3C708A7B8451}"/>
                      </a:ext>
                    </a:extLst>
                  </p:cNvPr>
                  <p:cNvSpPr/>
                  <p:nvPr/>
                </p:nvSpPr>
                <p:spPr>
                  <a:xfrm>
                    <a:off x="1795330" y="3333011"/>
                    <a:ext cx="301800" cy="115690"/>
                  </a:xfrm>
                  <a:custGeom>
                    <a:avLst/>
                    <a:gdLst>
                      <a:gd name="connsiteX0" fmla="*/ 0 w 485124"/>
                      <a:gd name="connsiteY0" fmla="*/ 0 h 247877"/>
                      <a:gd name="connsiteX1" fmla="*/ 16958 w 485124"/>
                      <a:gd name="connsiteY1" fmla="*/ 4041 h 247877"/>
                      <a:gd name="connsiteX2" fmla="*/ 242562 w 485124"/>
                      <a:gd name="connsiteY2" fmla="*/ 24039 h 247877"/>
                      <a:gd name="connsiteX3" fmla="*/ 468167 w 485124"/>
                      <a:gd name="connsiteY3" fmla="*/ 4041 h 247877"/>
                      <a:gd name="connsiteX4" fmla="*/ 485124 w 485124"/>
                      <a:gd name="connsiteY4" fmla="*/ 0 h 247877"/>
                      <a:gd name="connsiteX5" fmla="*/ 467238 w 485124"/>
                      <a:gd name="connsiteY5" fmla="*/ 92456 h 247877"/>
                      <a:gd name="connsiteX6" fmla="*/ 242562 w 485124"/>
                      <a:gd name="connsiteY6" fmla="*/ 247877 h 247877"/>
                      <a:gd name="connsiteX7" fmla="*/ 17886 w 485124"/>
                      <a:gd name="connsiteY7" fmla="*/ 92456 h 247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5124" h="247877">
                        <a:moveTo>
                          <a:pt x="0" y="0"/>
                        </a:moveTo>
                        <a:lnTo>
                          <a:pt x="16958" y="4041"/>
                        </a:lnTo>
                        <a:cubicBezTo>
                          <a:pt x="86300" y="16918"/>
                          <a:pt x="162537" y="24039"/>
                          <a:pt x="242562" y="24039"/>
                        </a:cubicBezTo>
                        <a:cubicBezTo>
                          <a:pt x="322588" y="24039"/>
                          <a:pt x="398825" y="16918"/>
                          <a:pt x="468167" y="4041"/>
                        </a:cubicBezTo>
                        <a:lnTo>
                          <a:pt x="485124" y="0"/>
                        </a:lnTo>
                        <a:lnTo>
                          <a:pt x="467238" y="92456"/>
                        </a:lnTo>
                        <a:cubicBezTo>
                          <a:pt x="430221" y="183790"/>
                          <a:pt x="343563" y="247877"/>
                          <a:pt x="242562" y="247877"/>
                        </a:cubicBezTo>
                        <a:cubicBezTo>
                          <a:pt x="141562" y="247877"/>
                          <a:pt x="54903" y="183790"/>
                          <a:pt x="17886" y="9245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71B8E1E2-B127-47E8-B122-A6F5685C0E9B}"/>
                    </a:ext>
                  </a:extLst>
                </p:cNvPr>
                <p:cNvSpPr/>
                <p:nvPr/>
              </p:nvSpPr>
              <p:spPr>
                <a:xfrm>
                  <a:off x="1528449" y="3978567"/>
                  <a:ext cx="1071876" cy="598210"/>
                </a:xfrm>
                <a:custGeom>
                  <a:avLst/>
                  <a:gdLst>
                    <a:gd name="connsiteX0" fmla="*/ 531822 w 1063644"/>
                    <a:gd name="connsiteY0" fmla="*/ 0 h 629203"/>
                    <a:gd name="connsiteX1" fmla="*/ 1063644 w 1063644"/>
                    <a:gd name="connsiteY1" fmla="*/ 502141 h 629203"/>
                    <a:gd name="connsiteX2" fmla="*/ 1052840 w 1063644"/>
                    <a:gd name="connsiteY2" fmla="*/ 603340 h 629203"/>
                    <a:gd name="connsiteX3" fmla="*/ 1044337 w 1063644"/>
                    <a:gd name="connsiteY3" fmla="*/ 629203 h 629203"/>
                    <a:gd name="connsiteX4" fmla="*/ 1036594 w 1063644"/>
                    <a:gd name="connsiteY4" fmla="*/ 604749 h 629203"/>
                    <a:gd name="connsiteX5" fmla="*/ 531822 w 1063644"/>
                    <a:gd name="connsiteY5" fmla="*/ 276730 h 629203"/>
                    <a:gd name="connsiteX6" fmla="*/ 27051 w 1063644"/>
                    <a:gd name="connsiteY6" fmla="*/ 604749 h 629203"/>
                    <a:gd name="connsiteX7" fmla="*/ 19308 w 1063644"/>
                    <a:gd name="connsiteY7" fmla="*/ 629203 h 629203"/>
                    <a:gd name="connsiteX8" fmla="*/ 10805 w 1063644"/>
                    <a:gd name="connsiteY8" fmla="*/ 603340 h 629203"/>
                    <a:gd name="connsiteX9" fmla="*/ 0 w 1063644"/>
                    <a:gd name="connsiteY9" fmla="*/ 502141 h 629203"/>
                    <a:gd name="connsiteX10" fmla="*/ 531822 w 1063644"/>
                    <a:gd name="connsiteY10" fmla="*/ 0 h 62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63644" h="629203">
                      <a:moveTo>
                        <a:pt x="531822" y="0"/>
                      </a:moveTo>
                      <a:cubicBezTo>
                        <a:pt x="825539" y="0"/>
                        <a:pt x="1063644" y="224816"/>
                        <a:pt x="1063644" y="502141"/>
                      </a:cubicBezTo>
                      <a:cubicBezTo>
                        <a:pt x="1063644" y="536807"/>
                        <a:pt x="1059924" y="570652"/>
                        <a:pt x="1052840" y="603340"/>
                      </a:cubicBezTo>
                      <a:lnTo>
                        <a:pt x="1044337" y="629203"/>
                      </a:lnTo>
                      <a:lnTo>
                        <a:pt x="1036594" y="604749"/>
                      </a:lnTo>
                      <a:cubicBezTo>
                        <a:pt x="953430" y="411986"/>
                        <a:pt x="758738" y="276730"/>
                        <a:pt x="531822" y="276730"/>
                      </a:cubicBezTo>
                      <a:cubicBezTo>
                        <a:pt x="304907" y="276730"/>
                        <a:pt x="110215" y="411986"/>
                        <a:pt x="27051" y="604749"/>
                      </a:cubicBezTo>
                      <a:lnTo>
                        <a:pt x="19308" y="629203"/>
                      </a:lnTo>
                      <a:lnTo>
                        <a:pt x="10805" y="603340"/>
                      </a:lnTo>
                      <a:cubicBezTo>
                        <a:pt x="3721" y="570652"/>
                        <a:pt x="0" y="536807"/>
                        <a:pt x="0" y="502141"/>
                      </a:cubicBezTo>
                      <a:cubicBezTo>
                        <a:pt x="0" y="224816"/>
                        <a:pt x="238105" y="0"/>
                        <a:pt x="531822" y="0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81" name="グループ化 880">
                  <a:extLst>
                    <a:ext uri="{FF2B5EF4-FFF2-40B4-BE49-F238E27FC236}">
                      <a16:creationId xmlns:a16="http://schemas.microsoft.com/office/drawing/2014/main" id="{ABA56775-D6A9-44B6-B5BD-B4341F1C12D9}"/>
                    </a:ext>
                  </a:extLst>
                </p:cNvPr>
                <p:cNvGrpSpPr/>
                <p:nvPr/>
              </p:nvGrpSpPr>
              <p:grpSpPr>
                <a:xfrm>
                  <a:off x="608745" y="5050465"/>
                  <a:ext cx="855724" cy="978672"/>
                  <a:chOff x="822885" y="2341710"/>
                  <a:chExt cx="673836" cy="770652"/>
                </a:xfrm>
              </p:grpSpPr>
              <p:grpSp>
                <p:nvGrpSpPr>
                  <p:cNvPr id="894" name="グループ化 893">
                    <a:extLst>
                      <a:ext uri="{FF2B5EF4-FFF2-40B4-BE49-F238E27FC236}">
                        <a16:creationId xmlns:a16="http://schemas.microsoft.com/office/drawing/2014/main" id="{E3CE8C5B-9666-4FC9-BFB9-412B62270980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896" name="フリーフォーム: 図形 895">
                      <a:extLst>
                        <a:ext uri="{FF2B5EF4-FFF2-40B4-BE49-F238E27FC236}">
                          <a16:creationId xmlns:a16="http://schemas.microsoft.com/office/drawing/2014/main" id="{2BBDDF64-B8AC-4C32-AF3F-8DC0A8E377BD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7" name="四角形: 角を丸くする 89">
                      <a:extLst>
                        <a:ext uri="{FF2B5EF4-FFF2-40B4-BE49-F238E27FC236}">
                          <a16:creationId xmlns:a16="http://schemas.microsoft.com/office/drawing/2014/main" id="{FCC204C1-D845-4098-8BC9-B1F913E8707C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8" name="四角形: 角を丸くする 148">
                      <a:extLst>
                        <a:ext uri="{FF2B5EF4-FFF2-40B4-BE49-F238E27FC236}">
                          <a16:creationId xmlns:a16="http://schemas.microsoft.com/office/drawing/2014/main" id="{5DC5AA28-4058-4D2F-B6AF-0C2AF10E8F3A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9" name="四角形: 角を丸くする 149">
                      <a:extLst>
                        <a:ext uri="{FF2B5EF4-FFF2-40B4-BE49-F238E27FC236}">
                          <a16:creationId xmlns:a16="http://schemas.microsoft.com/office/drawing/2014/main" id="{A8EF0E92-6D60-4059-8F1C-E200AE9100C3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00" name="四角形: 角を丸くする 150">
                      <a:extLst>
                        <a:ext uri="{FF2B5EF4-FFF2-40B4-BE49-F238E27FC236}">
                          <a16:creationId xmlns:a16="http://schemas.microsoft.com/office/drawing/2014/main" id="{13D2D403-ACFA-4F1B-9C3D-687E78030396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01" name="楕円 900">
                      <a:extLst>
                        <a:ext uri="{FF2B5EF4-FFF2-40B4-BE49-F238E27FC236}">
                          <a16:creationId xmlns:a16="http://schemas.microsoft.com/office/drawing/2014/main" id="{434AA2D1-E321-4860-88B0-C6DBD78EE1B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02" name="四角形: 角を丸くする 97">
                      <a:extLst>
                        <a:ext uri="{FF2B5EF4-FFF2-40B4-BE49-F238E27FC236}">
                          <a16:creationId xmlns:a16="http://schemas.microsoft.com/office/drawing/2014/main" id="{8B1397CF-78B0-4B7E-9E77-DE04189C51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95" name="フリーフォーム: 図形 894">
                    <a:extLst>
                      <a:ext uri="{FF2B5EF4-FFF2-40B4-BE49-F238E27FC236}">
                        <a16:creationId xmlns:a16="http://schemas.microsoft.com/office/drawing/2014/main" id="{7EBFB1CB-4242-43D6-909D-8C9D83727B4A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B282DD5C-A326-4491-AEBE-8591B324B991}"/>
                    </a:ext>
                  </a:extLst>
                </p:cNvPr>
                <p:cNvSpPr/>
                <p:nvPr/>
              </p:nvSpPr>
              <p:spPr>
                <a:xfrm>
                  <a:off x="994323" y="5504738"/>
                  <a:ext cx="585885" cy="688983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  <a:gd name="connsiteX0" fmla="*/ 520856 w 520856"/>
                    <a:gd name="connsiteY0" fmla="*/ 425778 h 629445"/>
                    <a:gd name="connsiteX1" fmla="*/ 432049 w 520856"/>
                    <a:gd name="connsiteY1" fmla="*/ 580985 h 629445"/>
                    <a:gd name="connsiteX2" fmla="*/ 428965 w 520856"/>
                    <a:gd name="connsiteY2" fmla="*/ 584481 h 629445"/>
                    <a:gd name="connsiteX3" fmla="*/ 427096 w 520856"/>
                    <a:gd name="connsiteY3" fmla="*/ 588312 h 629445"/>
                    <a:gd name="connsiteX4" fmla="*/ 420295 w 520856"/>
                    <a:gd name="connsiteY4" fmla="*/ 594310 h 629445"/>
                    <a:gd name="connsiteX5" fmla="*/ 406208 w 520856"/>
                    <a:gd name="connsiteY5" fmla="*/ 610282 h 629445"/>
                    <a:gd name="connsiteX6" fmla="*/ 397211 w 520856"/>
                    <a:gd name="connsiteY6" fmla="*/ 614672 h 629445"/>
                    <a:gd name="connsiteX7" fmla="*/ 396789 w 520856"/>
                    <a:gd name="connsiteY7" fmla="*/ 615044 h 629445"/>
                    <a:gd name="connsiteX8" fmla="*/ 395693 w 520856"/>
                    <a:gd name="connsiteY8" fmla="*/ 615413 h 629445"/>
                    <a:gd name="connsiteX9" fmla="*/ 372314 w 520856"/>
                    <a:gd name="connsiteY9" fmla="*/ 626822 h 629445"/>
                    <a:gd name="connsiteX10" fmla="*/ 359006 w 520856"/>
                    <a:gd name="connsiteY10" fmla="*/ 627749 h 629445"/>
                    <a:gd name="connsiteX11" fmla="*/ 358484 w 520856"/>
                    <a:gd name="connsiteY11" fmla="*/ 627925 h 629445"/>
                    <a:gd name="connsiteX12" fmla="*/ 357489 w 520856"/>
                    <a:gd name="connsiteY12" fmla="*/ 627855 h 629445"/>
                    <a:gd name="connsiteX13" fmla="*/ 334691 w 520856"/>
                    <a:gd name="connsiteY13" fmla="*/ 629445 h 629445"/>
                    <a:gd name="connsiteX14" fmla="*/ 322763 w 520856"/>
                    <a:gd name="connsiteY14" fmla="*/ 625434 h 629445"/>
                    <a:gd name="connsiteX15" fmla="*/ 319565 w 520856"/>
                    <a:gd name="connsiteY15" fmla="*/ 625211 h 629445"/>
                    <a:gd name="connsiteX16" fmla="*/ 313945 w 520856"/>
                    <a:gd name="connsiteY16" fmla="*/ 622469 h 629445"/>
                    <a:gd name="connsiteX17" fmla="*/ 297663 w 520856"/>
                    <a:gd name="connsiteY17" fmla="*/ 616993 h 629445"/>
                    <a:gd name="connsiteX18" fmla="*/ 291394 w 520856"/>
                    <a:gd name="connsiteY18" fmla="*/ 611464 h 629445"/>
                    <a:gd name="connsiteX19" fmla="*/ 284503 w 520856"/>
                    <a:gd name="connsiteY19" fmla="*/ 608101 h 629445"/>
                    <a:gd name="connsiteX20" fmla="*/ 273711 w 520856"/>
                    <a:gd name="connsiteY20" fmla="*/ 595867 h 629445"/>
                    <a:gd name="connsiteX21" fmla="*/ 268365 w 520856"/>
                    <a:gd name="connsiteY21" fmla="*/ 591152 h 629445"/>
                    <a:gd name="connsiteX22" fmla="*/ 266896 w 520856"/>
                    <a:gd name="connsiteY22" fmla="*/ 588140 h 629445"/>
                    <a:gd name="connsiteX23" fmla="*/ 257770 w 520856"/>
                    <a:gd name="connsiteY23" fmla="*/ 577794 h 629445"/>
                    <a:gd name="connsiteX24" fmla="*/ 0 w 520856"/>
                    <a:gd name="connsiteY24" fmla="*/ 125057 h 629445"/>
                    <a:gd name="connsiteX25" fmla="*/ 156162 w 520856"/>
                    <a:gd name="connsiteY25" fmla="*/ 0 h 629445"/>
                    <a:gd name="connsiteX26" fmla="*/ 349746 w 520856"/>
                    <a:gd name="connsiteY26" fmla="*/ 330026 h 629445"/>
                    <a:gd name="connsiteX27" fmla="*/ 505242 w 520856"/>
                    <a:gd name="connsiteY27" fmla="*/ 60700 h 629445"/>
                    <a:gd name="connsiteX0" fmla="*/ 520856 w 520856"/>
                    <a:gd name="connsiteY0" fmla="*/ 406726 h 610393"/>
                    <a:gd name="connsiteX1" fmla="*/ 432049 w 520856"/>
                    <a:gd name="connsiteY1" fmla="*/ 561933 h 610393"/>
                    <a:gd name="connsiteX2" fmla="*/ 428965 w 520856"/>
                    <a:gd name="connsiteY2" fmla="*/ 565429 h 610393"/>
                    <a:gd name="connsiteX3" fmla="*/ 427096 w 520856"/>
                    <a:gd name="connsiteY3" fmla="*/ 569260 h 610393"/>
                    <a:gd name="connsiteX4" fmla="*/ 420295 w 520856"/>
                    <a:gd name="connsiteY4" fmla="*/ 575258 h 610393"/>
                    <a:gd name="connsiteX5" fmla="*/ 406208 w 520856"/>
                    <a:gd name="connsiteY5" fmla="*/ 591230 h 610393"/>
                    <a:gd name="connsiteX6" fmla="*/ 397211 w 520856"/>
                    <a:gd name="connsiteY6" fmla="*/ 595620 h 610393"/>
                    <a:gd name="connsiteX7" fmla="*/ 396789 w 520856"/>
                    <a:gd name="connsiteY7" fmla="*/ 595992 h 610393"/>
                    <a:gd name="connsiteX8" fmla="*/ 395693 w 520856"/>
                    <a:gd name="connsiteY8" fmla="*/ 596361 h 610393"/>
                    <a:gd name="connsiteX9" fmla="*/ 372314 w 520856"/>
                    <a:gd name="connsiteY9" fmla="*/ 607770 h 610393"/>
                    <a:gd name="connsiteX10" fmla="*/ 359006 w 520856"/>
                    <a:gd name="connsiteY10" fmla="*/ 608697 h 610393"/>
                    <a:gd name="connsiteX11" fmla="*/ 358484 w 520856"/>
                    <a:gd name="connsiteY11" fmla="*/ 608873 h 610393"/>
                    <a:gd name="connsiteX12" fmla="*/ 357489 w 520856"/>
                    <a:gd name="connsiteY12" fmla="*/ 608803 h 610393"/>
                    <a:gd name="connsiteX13" fmla="*/ 334691 w 520856"/>
                    <a:gd name="connsiteY13" fmla="*/ 610393 h 610393"/>
                    <a:gd name="connsiteX14" fmla="*/ 322763 w 520856"/>
                    <a:gd name="connsiteY14" fmla="*/ 606382 h 610393"/>
                    <a:gd name="connsiteX15" fmla="*/ 319565 w 520856"/>
                    <a:gd name="connsiteY15" fmla="*/ 606159 h 610393"/>
                    <a:gd name="connsiteX16" fmla="*/ 313945 w 520856"/>
                    <a:gd name="connsiteY16" fmla="*/ 603417 h 610393"/>
                    <a:gd name="connsiteX17" fmla="*/ 297663 w 520856"/>
                    <a:gd name="connsiteY17" fmla="*/ 597941 h 610393"/>
                    <a:gd name="connsiteX18" fmla="*/ 291394 w 520856"/>
                    <a:gd name="connsiteY18" fmla="*/ 592412 h 610393"/>
                    <a:gd name="connsiteX19" fmla="*/ 284503 w 520856"/>
                    <a:gd name="connsiteY19" fmla="*/ 589049 h 610393"/>
                    <a:gd name="connsiteX20" fmla="*/ 273711 w 520856"/>
                    <a:gd name="connsiteY20" fmla="*/ 576815 h 610393"/>
                    <a:gd name="connsiteX21" fmla="*/ 268365 w 520856"/>
                    <a:gd name="connsiteY21" fmla="*/ 572100 h 610393"/>
                    <a:gd name="connsiteX22" fmla="*/ 266896 w 520856"/>
                    <a:gd name="connsiteY22" fmla="*/ 569088 h 610393"/>
                    <a:gd name="connsiteX23" fmla="*/ 257770 w 520856"/>
                    <a:gd name="connsiteY23" fmla="*/ 558742 h 610393"/>
                    <a:gd name="connsiteX24" fmla="*/ 0 w 520856"/>
                    <a:gd name="connsiteY24" fmla="*/ 106005 h 610393"/>
                    <a:gd name="connsiteX25" fmla="*/ 173098 w 520856"/>
                    <a:gd name="connsiteY25" fmla="*/ 0 h 610393"/>
                    <a:gd name="connsiteX26" fmla="*/ 349746 w 520856"/>
                    <a:gd name="connsiteY26" fmla="*/ 310974 h 610393"/>
                    <a:gd name="connsiteX27" fmla="*/ 505242 w 520856"/>
                    <a:gd name="connsiteY27" fmla="*/ 41648 h 610393"/>
                    <a:gd name="connsiteX0" fmla="*/ 520856 w 520856"/>
                    <a:gd name="connsiteY0" fmla="*/ 408843 h 612510"/>
                    <a:gd name="connsiteX1" fmla="*/ 432049 w 520856"/>
                    <a:gd name="connsiteY1" fmla="*/ 564050 h 612510"/>
                    <a:gd name="connsiteX2" fmla="*/ 428965 w 520856"/>
                    <a:gd name="connsiteY2" fmla="*/ 567546 h 612510"/>
                    <a:gd name="connsiteX3" fmla="*/ 427096 w 520856"/>
                    <a:gd name="connsiteY3" fmla="*/ 571377 h 612510"/>
                    <a:gd name="connsiteX4" fmla="*/ 420295 w 520856"/>
                    <a:gd name="connsiteY4" fmla="*/ 577375 h 612510"/>
                    <a:gd name="connsiteX5" fmla="*/ 406208 w 520856"/>
                    <a:gd name="connsiteY5" fmla="*/ 593347 h 612510"/>
                    <a:gd name="connsiteX6" fmla="*/ 397211 w 520856"/>
                    <a:gd name="connsiteY6" fmla="*/ 597737 h 612510"/>
                    <a:gd name="connsiteX7" fmla="*/ 396789 w 520856"/>
                    <a:gd name="connsiteY7" fmla="*/ 598109 h 612510"/>
                    <a:gd name="connsiteX8" fmla="*/ 395693 w 520856"/>
                    <a:gd name="connsiteY8" fmla="*/ 598478 h 612510"/>
                    <a:gd name="connsiteX9" fmla="*/ 372314 w 520856"/>
                    <a:gd name="connsiteY9" fmla="*/ 609887 h 612510"/>
                    <a:gd name="connsiteX10" fmla="*/ 359006 w 520856"/>
                    <a:gd name="connsiteY10" fmla="*/ 610814 h 612510"/>
                    <a:gd name="connsiteX11" fmla="*/ 358484 w 520856"/>
                    <a:gd name="connsiteY11" fmla="*/ 610990 h 612510"/>
                    <a:gd name="connsiteX12" fmla="*/ 357489 w 520856"/>
                    <a:gd name="connsiteY12" fmla="*/ 610920 h 612510"/>
                    <a:gd name="connsiteX13" fmla="*/ 334691 w 520856"/>
                    <a:gd name="connsiteY13" fmla="*/ 612510 h 612510"/>
                    <a:gd name="connsiteX14" fmla="*/ 322763 w 520856"/>
                    <a:gd name="connsiteY14" fmla="*/ 608499 h 612510"/>
                    <a:gd name="connsiteX15" fmla="*/ 319565 w 520856"/>
                    <a:gd name="connsiteY15" fmla="*/ 608276 h 612510"/>
                    <a:gd name="connsiteX16" fmla="*/ 313945 w 520856"/>
                    <a:gd name="connsiteY16" fmla="*/ 605534 h 612510"/>
                    <a:gd name="connsiteX17" fmla="*/ 297663 w 520856"/>
                    <a:gd name="connsiteY17" fmla="*/ 600058 h 612510"/>
                    <a:gd name="connsiteX18" fmla="*/ 291394 w 520856"/>
                    <a:gd name="connsiteY18" fmla="*/ 594529 h 612510"/>
                    <a:gd name="connsiteX19" fmla="*/ 284503 w 520856"/>
                    <a:gd name="connsiteY19" fmla="*/ 591166 h 612510"/>
                    <a:gd name="connsiteX20" fmla="*/ 273711 w 520856"/>
                    <a:gd name="connsiteY20" fmla="*/ 578932 h 612510"/>
                    <a:gd name="connsiteX21" fmla="*/ 268365 w 520856"/>
                    <a:gd name="connsiteY21" fmla="*/ 574217 h 612510"/>
                    <a:gd name="connsiteX22" fmla="*/ 266896 w 520856"/>
                    <a:gd name="connsiteY22" fmla="*/ 571205 h 612510"/>
                    <a:gd name="connsiteX23" fmla="*/ 257770 w 520856"/>
                    <a:gd name="connsiteY23" fmla="*/ 560859 h 612510"/>
                    <a:gd name="connsiteX24" fmla="*/ 0 w 520856"/>
                    <a:gd name="connsiteY24" fmla="*/ 108122 h 612510"/>
                    <a:gd name="connsiteX25" fmla="*/ 166747 w 520856"/>
                    <a:gd name="connsiteY25" fmla="*/ 0 h 612510"/>
                    <a:gd name="connsiteX26" fmla="*/ 349746 w 520856"/>
                    <a:gd name="connsiteY26" fmla="*/ 313091 h 612510"/>
                    <a:gd name="connsiteX27" fmla="*/ 505242 w 520856"/>
                    <a:gd name="connsiteY27" fmla="*/ 43765 h 612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20856" h="612510">
                      <a:moveTo>
                        <a:pt x="520856" y="408843"/>
                      </a:moveTo>
                      <a:lnTo>
                        <a:pt x="432049" y="564050"/>
                      </a:lnTo>
                      <a:lnTo>
                        <a:pt x="428965" y="567546"/>
                      </a:lnTo>
                      <a:lnTo>
                        <a:pt x="427096" y="571377"/>
                      </a:lnTo>
                      <a:lnTo>
                        <a:pt x="420295" y="577375"/>
                      </a:lnTo>
                      <a:lnTo>
                        <a:pt x="406208" y="593347"/>
                      </a:lnTo>
                      <a:lnTo>
                        <a:pt x="397211" y="597737"/>
                      </a:lnTo>
                      <a:lnTo>
                        <a:pt x="396789" y="598109"/>
                      </a:lnTo>
                      <a:lnTo>
                        <a:pt x="395693" y="598478"/>
                      </a:lnTo>
                      <a:lnTo>
                        <a:pt x="372314" y="609887"/>
                      </a:lnTo>
                      <a:lnTo>
                        <a:pt x="359006" y="610814"/>
                      </a:lnTo>
                      <a:lnTo>
                        <a:pt x="358484" y="610990"/>
                      </a:lnTo>
                      <a:lnTo>
                        <a:pt x="357489" y="610920"/>
                      </a:lnTo>
                      <a:lnTo>
                        <a:pt x="334691" y="612510"/>
                      </a:lnTo>
                      <a:lnTo>
                        <a:pt x="322763" y="608499"/>
                      </a:lnTo>
                      <a:lnTo>
                        <a:pt x="319565" y="608276"/>
                      </a:lnTo>
                      <a:lnTo>
                        <a:pt x="313945" y="605534"/>
                      </a:lnTo>
                      <a:lnTo>
                        <a:pt x="297663" y="600058"/>
                      </a:lnTo>
                      <a:lnTo>
                        <a:pt x="291394" y="594529"/>
                      </a:lnTo>
                      <a:lnTo>
                        <a:pt x="284503" y="591166"/>
                      </a:lnTo>
                      <a:lnTo>
                        <a:pt x="273711" y="578932"/>
                      </a:lnTo>
                      <a:lnTo>
                        <a:pt x="268365" y="574217"/>
                      </a:lnTo>
                      <a:lnTo>
                        <a:pt x="266896" y="571205"/>
                      </a:lnTo>
                      <a:lnTo>
                        <a:pt x="257770" y="560859"/>
                      </a:lnTo>
                      <a:lnTo>
                        <a:pt x="0" y="108122"/>
                      </a:lnTo>
                      <a:lnTo>
                        <a:pt x="166747" y="0"/>
                      </a:lnTo>
                      <a:lnTo>
                        <a:pt x="349746" y="313091"/>
                      </a:lnTo>
                      <a:lnTo>
                        <a:pt x="505242" y="43765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30DA59C7-91B3-45EA-B2DF-E6329F2EE341}"/>
                    </a:ext>
                  </a:extLst>
                </p:cNvPr>
                <p:cNvSpPr/>
                <p:nvPr/>
              </p:nvSpPr>
              <p:spPr>
                <a:xfrm>
                  <a:off x="1686799" y="4643439"/>
                  <a:ext cx="172222" cy="94454"/>
                </a:xfrm>
                <a:custGeom>
                  <a:avLst/>
                  <a:gdLst>
                    <a:gd name="connsiteX0" fmla="*/ 86111 w 172222"/>
                    <a:gd name="connsiteY0" fmla="*/ 0 h 76831"/>
                    <a:gd name="connsiteX1" fmla="*/ 172222 w 172222"/>
                    <a:gd name="connsiteY1" fmla="*/ 56590 h 76831"/>
                    <a:gd name="connsiteX2" fmla="*/ 166004 w 172222"/>
                    <a:gd name="connsiteY2" fmla="*/ 76831 h 76831"/>
                    <a:gd name="connsiteX3" fmla="*/ 165455 w 172222"/>
                    <a:gd name="connsiteY3" fmla="*/ 75044 h 76831"/>
                    <a:gd name="connsiteX4" fmla="*/ 86111 w 172222"/>
                    <a:gd name="connsiteY4" fmla="*/ 40481 h 76831"/>
                    <a:gd name="connsiteX5" fmla="*/ 6767 w 172222"/>
                    <a:gd name="connsiteY5" fmla="*/ 75044 h 76831"/>
                    <a:gd name="connsiteX6" fmla="*/ 6218 w 172222"/>
                    <a:gd name="connsiteY6" fmla="*/ 76831 h 76831"/>
                    <a:gd name="connsiteX7" fmla="*/ 0 w 172222"/>
                    <a:gd name="connsiteY7" fmla="*/ 56590 h 76831"/>
                    <a:gd name="connsiteX8" fmla="*/ 86111 w 172222"/>
                    <a:gd name="connsiteY8" fmla="*/ 0 h 76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2222" h="76831">
                      <a:moveTo>
                        <a:pt x="86111" y="0"/>
                      </a:moveTo>
                      <a:cubicBezTo>
                        <a:pt x="133669" y="0"/>
                        <a:pt x="172222" y="25336"/>
                        <a:pt x="172222" y="56590"/>
                      </a:cubicBezTo>
                      <a:lnTo>
                        <a:pt x="166004" y="76831"/>
                      </a:lnTo>
                      <a:lnTo>
                        <a:pt x="165455" y="75044"/>
                      </a:lnTo>
                      <a:cubicBezTo>
                        <a:pt x="152383" y="54733"/>
                        <a:pt x="121780" y="40481"/>
                        <a:pt x="86111" y="40481"/>
                      </a:cubicBezTo>
                      <a:cubicBezTo>
                        <a:pt x="50443" y="40481"/>
                        <a:pt x="19839" y="54733"/>
                        <a:pt x="6767" y="75044"/>
                      </a:cubicBezTo>
                      <a:lnTo>
                        <a:pt x="6218" y="76831"/>
                      </a:lnTo>
                      <a:lnTo>
                        <a:pt x="0" y="56590"/>
                      </a:lnTo>
                      <a:cubicBezTo>
                        <a:pt x="0" y="25336"/>
                        <a:pt x="38553" y="0"/>
                        <a:pt x="86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88EA9BA6-64EA-46D3-9A72-6F190F00BE3D}"/>
                    </a:ext>
                  </a:extLst>
                </p:cNvPr>
                <p:cNvSpPr/>
                <p:nvPr/>
              </p:nvSpPr>
              <p:spPr>
                <a:xfrm>
                  <a:off x="2244747" y="4643439"/>
                  <a:ext cx="172222" cy="94454"/>
                </a:xfrm>
                <a:custGeom>
                  <a:avLst/>
                  <a:gdLst>
                    <a:gd name="connsiteX0" fmla="*/ 86111 w 172222"/>
                    <a:gd name="connsiteY0" fmla="*/ 0 h 76831"/>
                    <a:gd name="connsiteX1" fmla="*/ 172222 w 172222"/>
                    <a:gd name="connsiteY1" fmla="*/ 56590 h 76831"/>
                    <a:gd name="connsiteX2" fmla="*/ 166004 w 172222"/>
                    <a:gd name="connsiteY2" fmla="*/ 76831 h 76831"/>
                    <a:gd name="connsiteX3" fmla="*/ 165455 w 172222"/>
                    <a:gd name="connsiteY3" fmla="*/ 75044 h 76831"/>
                    <a:gd name="connsiteX4" fmla="*/ 86111 w 172222"/>
                    <a:gd name="connsiteY4" fmla="*/ 40481 h 76831"/>
                    <a:gd name="connsiteX5" fmla="*/ 6767 w 172222"/>
                    <a:gd name="connsiteY5" fmla="*/ 75044 h 76831"/>
                    <a:gd name="connsiteX6" fmla="*/ 6218 w 172222"/>
                    <a:gd name="connsiteY6" fmla="*/ 76831 h 76831"/>
                    <a:gd name="connsiteX7" fmla="*/ 0 w 172222"/>
                    <a:gd name="connsiteY7" fmla="*/ 56590 h 76831"/>
                    <a:gd name="connsiteX8" fmla="*/ 86111 w 172222"/>
                    <a:gd name="connsiteY8" fmla="*/ 0 h 76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2222" h="76831">
                      <a:moveTo>
                        <a:pt x="86111" y="0"/>
                      </a:moveTo>
                      <a:cubicBezTo>
                        <a:pt x="133669" y="0"/>
                        <a:pt x="172222" y="25336"/>
                        <a:pt x="172222" y="56590"/>
                      </a:cubicBezTo>
                      <a:lnTo>
                        <a:pt x="166004" y="76831"/>
                      </a:lnTo>
                      <a:lnTo>
                        <a:pt x="165455" y="75044"/>
                      </a:lnTo>
                      <a:cubicBezTo>
                        <a:pt x="152383" y="54733"/>
                        <a:pt x="121780" y="40481"/>
                        <a:pt x="86111" y="40481"/>
                      </a:cubicBezTo>
                      <a:cubicBezTo>
                        <a:pt x="50443" y="40481"/>
                        <a:pt x="19839" y="54733"/>
                        <a:pt x="6767" y="75044"/>
                      </a:cubicBezTo>
                      <a:lnTo>
                        <a:pt x="6218" y="76831"/>
                      </a:lnTo>
                      <a:lnTo>
                        <a:pt x="0" y="56590"/>
                      </a:lnTo>
                      <a:cubicBezTo>
                        <a:pt x="0" y="25336"/>
                        <a:pt x="38553" y="0"/>
                        <a:pt x="86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93" name="グループ化 792">
                <a:extLst>
                  <a:ext uri="{FF2B5EF4-FFF2-40B4-BE49-F238E27FC236}">
                    <a16:creationId xmlns:a16="http://schemas.microsoft.com/office/drawing/2014/main" id="{EB2CA9FC-5F88-4343-A4A3-996EF6617398}"/>
                  </a:ext>
                </a:extLst>
              </p:cNvPr>
              <p:cNvGrpSpPr/>
              <p:nvPr/>
            </p:nvGrpSpPr>
            <p:grpSpPr>
              <a:xfrm>
                <a:off x="1491395" y="6399458"/>
                <a:ext cx="1124296" cy="390005"/>
                <a:chOff x="1562021" y="3512395"/>
                <a:chExt cx="916860" cy="390005"/>
              </a:xfrm>
            </p:grpSpPr>
            <p:sp>
              <p:nvSpPr>
                <p:cNvPr id="799" name="台形 28">
                  <a:extLst>
                    <a:ext uri="{FF2B5EF4-FFF2-40B4-BE49-F238E27FC236}">
                      <a16:creationId xmlns:a16="http://schemas.microsoft.com/office/drawing/2014/main" id="{7AFF287E-9BC5-42D6-A235-41B7BF1D56EA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0" name="四角形: 角を丸くする 799">
                  <a:extLst>
                    <a:ext uri="{FF2B5EF4-FFF2-40B4-BE49-F238E27FC236}">
                      <a16:creationId xmlns:a16="http://schemas.microsoft.com/office/drawing/2014/main" id="{30A2F846-159A-4E59-877F-9217F364D462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1" name="四角形: 角を丸くする 800">
                  <a:extLst>
                    <a:ext uri="{FF2B5EF4-FFF2-40B4-BE49-F238E27FC236}">
                      <a16:creationId xmlns:a16="http://schemas.microsoft.com/office/drawing/2014/main" id="{3A090EFF-F05F-45B7-B54E-446104E1CCBC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A95AF5E0-AFFF-4100-8F90-D0A48BB498E9}"/>
                  </a:ext>
                </a:extLst>
              </p:cNvPr>
              <p:cNvSpPr/>
              <p:nvPr/>
            </p:nvSpPr>
            <p:spPr>
              <a:xfrm rot="1828534">
                <a:off x="1959404" y="6431927"/>
                <a:ext cx="393010" cy="450761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8" name="四角形: 上の 2 つの角を丸める 930">
                <a:extLst>
                  <a:ext uri="{FF2B5EF4-FFF2-40B4-BE49-F238E27FC236}">
                    <a16:creationId xmlns:a16="http://schemas.microsoft.com/office/drawing/2014/main" id="{AAFB7099-174C-4159-9DBB-BCBA50D92074}"/>
                  </a:ext>
                </a:extLst>
              </p:cNvPr>
              <p:cNvSpPr/>
              <p:nvPr/>
            </p:nvSpPr>
            <p:spPr>
              <a:xfrm rot="2686230">
                <a:off x="2391681" y="6064688"/>
                <a:ext cx="216210" cy="544381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dkHorz">
                <a:fgClr>
                  <a:srgbClr val="002060"/>
                </a:fgClr>
                <a:bgClr>
                  <a:srgbClr val="00B0F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36" name="グループ化 1035">
              <a:extLst>
                <a:ext uri="{FF2B5EF4-FFF2-40B4-BE49-F238E27FC236}">
                  <a16:creationId xmlns:a16="http://schemas.microsoft.com/office/drawing/2014/main" id="{4B71AD84-198C-4250-B431-491B6B03493F}"/>
                </a:ext>
              </a:extLst>
            </p:cNvPr>
            <p:cNvGrpSpPr/>
            <p:nvPr/>
          </p:nvGrpSpPr>
          <p:grpSpPr>
            <a:xfrm>
              <a:off x="669511" y="4040269"/>
              <a:ext cx="2691442" cy="2395460"/>
              <a:chOff x="-2234242" y="1154189"/>
              <a:chExt cx="2691442" cy="2395460"/>
            </a:xfrm>
          </p:grpSpPr>
          <p:grpSp>
            <p:nvGrpSpPr>
              <p:cNvPr id="1037" name="グループ化 1036">
                <a:extLst>
                  <a:ext uri="{FF2B5EF4-FFF2-40B4-BE49-F238E27FC236}">
                    <a16:creationId xmlns:a16="http://schemas.microsoft.com/office/drawing/2014/main" id="{80914C62-1BC0-470D-9655-21ECCBBE4A09}"/>
                  </a:ext>
                </a:extLst>
              </p:cNvPr>
              <p:cNvGrpSpPr/>
              <p:nvPr/>
            </p:nvGrpSpPr>
            <p:grpSpPr>
              <a:xfrm>
                <a:off x="-1099246" y="1852160"/>
                <a:ext cx="427844" cy="904346"/>
                <a:chOff x="2094997" y="1804056"/>
                <a:chExt cx="476250" cy="965022"/>
              </a:xfrm>
            </p:grpSpPr>
            <p:sp>
              <p:nvSpPr>
                <p:cNvPr id="1050" name="四角形: 上の 2 つの角を丸める 1049">
                  <a:extLst>
                    <a:ext uri="{FF2B5EF4-FFF2-40B4-BE49-F238E27FC236}">
                      <a16:creationId xmlns:a16="http://schemas.microsoft.com/office/drawing/2014/main" id="{C0F93B14-45C0-469A-8269-B5C703C0E348}"/>
                    </a:ext>
                  </a:extLst>
                </p:cNvPr>
                <p:cNvSpPr/>
                <p:nvPr/>
              </p:nvSpPr>
              <p:spPr>
                <a:xfrm>
                  <a:off x="2106651" y="2195513"/>
                  <a:ext cx="452941" cy="573565"/>
                </a:xfrm>
                <a:prstGeom prst="round2SameRect">
                  <a:avLst/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1" name="正方形/長方形 1050">
                  <a:extLst>
                    <a:ext uri="{FF2B5EF4-FFF2-40B4-BE49-F238E27FC236}">
                      <a16:creationId xmlns:a16="http://schemas.microsoft.com/office/drawing/2014/main" id="{8AB21DB4-A6CB-44C5-BB8D-81317D3A9B8B}"/>
                    </a:ext>
                  </a:extLst>
                </p:cNvPr>
                <p:cNvSpPr/>
                <p:nvPr/>
              </p:nvSpPr>
              <p:spPr>
                <a:xfrm>
                  <a:off x="2281826" y="1978818"/>
                  <a:ext cx="97551" cy="79026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2" name="四角形: 角を丸くする 1051">
                  <a:extLst>
                    <a:ext uri="{FF2B5EF4-FFF2-40B4-BE49-F238E27FC236}">
                      <a16:creationId xmlns:a16="http://schemas.microsoft.com/office/drawing/2014/main" id="{485B088B-3DEE-4ED8-B0BC-AF9E39DCA269}"/>
                    </a:ext>
                  </a:extLst>
                </p:cNvPr>
                <p:cNvSpPr/>
                <p:nvPr/>
              </p:nvSpPr>
              <p:spPr>
                <a:xfrm>
                  <a:off x="2094997" y="1804056"/>
                  <a:ext cx="476250" cy="229709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3" name="四角形: 角を丸くする 1052">
                  <a:extLst>
                    <a:ext uri="{FF2B5EF4-FFF2-40B4-BE49-F238E27FC236}">
                      <a16:creationId xmlns:a16="http://schemas.microsoft.com/office/drawing/2014/main" id="{576F9724-769F-44D3-AF24-2294F831C68B}"/>
                    </a:ext>
                  </a:extLst>
                </p:cNvPr>
                <p:cNvSpPr/>
                <p:nvPr/>
              </p:nvSpPr>
              <p:spPr>
                <a:xfrm>
                  <a:off x="2118306" y="1828801"/>
                  <a:ext cx="429632" cy="180220"/>
                </a:xfrm>
                <a:prstGeom prst="roundRect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4" name="フリーフォーム: 図形 1053">
                  <a:extLst>
                    <a:ext uri="{FF2B5EF4-FFF2-40B4-BE49-F238E27FC236}">
                      <a16:creationId xmlns:a16="http://schemas.microsoft.com/office/drawing/2014/main" id="{9AAFE71F-4AE9-427B-B560-43B95DBAD94B}"/>
                    </a:ext>
                  </a:extLst>
                </p:cNvPr>
                <p:cNvSpPr/>
                <p:nvPr/>
              </p:nvSpPr>
              <p:spPr>
                <a:xfrm flipH="1">
                  <a:off x="2515943" y="1839097"/>
                  <a:ext cx="19089" cy="117680"/>
                </a:xfrm>
                <a:custGeom>
                  <a:avLst/>
                  <a:gdLst>
                    <a:gd name="connsiteX0" fmla="*/ 22860 w 45720"/>
                    <a:gd name="connsiteY0" fmla="*/ 92870 h 273091"/>
                    <a:gd name="connsiteX1" fmla="*/ 45720 w 45720"/>
                    <a:gd name="connsiteY1" fmla="*/ 115730 h 273091"/>
                    <a:gd name="connsiteX2" fmla="*/ 45719 w 45720"/>
                    <a:gd name="connsiteY2" fmla="*/ 250231 h 273091"/>
                    <a:gd name="connsiteX3" fmla="*/ 22859 w 45720"/>
                    <a:gd name="connsiteY3" fmla="*/ 273091 h 273091"/>
                    <a:gd name="connsiteX4" fmla="*/ 22860 w 45720"/>
                    <a:gd name="connsiteY4" fmla="*/ 273090 h 273091"/>
                    <a:gd name="connsiteX5" fmla="*/ 0 w 45720"/>
                    <a:gd name="connsiteY5" fmla="*/ 250230 h 273091"/>
                    <a:gd name="connsiteX6" fmla="*/ 0 w 45720"/>
                    <a:gd name="connsiteY6" fmla="*/ 115730 h 273091"/>
                    <a:gd name="connsiteX7" fmla="*/ 22860 w 45720"/>
                    <a:gd name="connsiteY7" fmla="*/ 92870 h 273091"/>
                    <a:gd name="connsiteX8" fmla="*/ 22860 w 45720"/>
                    <a:gd name="connsiteY8" fmla="*/ 0 h 273091"/>
                    <a:gd name="connsiteX9" fmla="*/ 45720 w 45720"/>
                    <a:gd name="connsiteY9" fmla="*/ 22860 h 273091"/>
                    <a:gd name="connsiteX10" fmla="*/ 45719 w 45720"/>
                    <a:gd name="connsiteY10" fmla="*/ 38299 h 273091"/>
                    <a:gd name="connsiteX11" fmla="*/ 22859 w 45720"/>
                    <a:gd name="connsiteY11" fmla="*/ 61159 h 273091"/>
                    <a:gd name="connsiteX12" fmla="*/ 22860 w 45720"/>
                    <a:gd name="connsiteY12" fmla="*/ 61158 h 273091"/>
                    <a:gd name="connsiteX13" fmla="*/ 0 w 45720"/>
                    <a:gd name="connsiteY13" fmla="*/ 38298 h 273091"/>
                    <a:gd name="connsiteX14" fmla="*/ 0 w 45720"/>
                    <a:gd name="connsiteY14" fmla="*/ 22860 h 273091"/>
                    <a:gd name="connsiteX15" fmla="*/ 22860 w 45720"/>
                    <a:gd name="connsiteY15" fmla="*/ 0 h 2730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73091">
                      <a:moveTo>
                        <a:pt x="22860" y="92870"/>
                      </a:moveTo>
                      <a:cubicBezTo>
                        <a:pt x="35485" y="92870"/>
                        <a:pt x="45720" y="103105"/>
                        <a:pt x="45720" y="115730"/>
                      </a:cubicBezTo>
                      <a:cubicBezTo>
                        <a:pt x="45720" y="160564"/>
                        <a:pt x="45719" y="205397"/>
                        <a:pt x="45719" y="250231"/>
                      </a:cubicBezTo>
                      <a:cubicBezTo>
                        <a:pt x="45719" y="262856"/>
                        <a:pt x="35484" y="273091"/>
                        <a:pt x="22859" y="273091"/>
                      </a:cubicBezTo>
                      <a:lnTo>
                        <a:pt x="22860" y="273090"/>
                      </a:lnTo>
                      <a:cubicBezTo>
                        <a:pt x="10235" y="273090"/>
                        <a:pt x="0" y="262855"/>
                        <a:pt x="0" y="250230"/>
                      </a:cubicBezTo>
                      <a:lnTo>
                        <a:pt x="0" y="115730"/>
                      </a:lnTo>
                      <a:cubicBezTo>
                        <a:pt x="0" y="103105"/>
                        <a:pt x="10235" y="92870"/>
                        <a:pt x="22860" y="92870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28006"/>
                        <a:pt x="45719" y="33153"/>
                        <a:pt x="45719" y="38299"/>
                      </a:cubicBezTo>
                      <a:cubicBezTo>
                        <a:pt x="45719" y="50924"/>
                        <a:pt x="35484" y="61159"/>
                        <a:pt x="22859" y="61159"/>
                      </a:cubicBezTo>
                      <a:lnTo>
                        <a:pt x="22860" y="61158"/>
                      </a:lnTo>
                      <a:cubicBezTo>
                        <a:pt x="10235" y="61158"/>
                        <a:pt x="0" y="50923"/>
                        <a:pt x="0" y="38298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38" name="正方形/長方形 1037">
                <a:extLst>
                  <a:ext uri="{FF2B5EF4-FFF2-40B4-BE49-F238E27FC236}">
                    <a16:creationId xmlns:a16="http://schemas.microsoft.com/office/drawing/2014/main" id="{048B0DB0-49D8-4FE9-A4EC-8186C8107332}"/>
                  </a:ext>
                </a:extLst>
              </p:cNvPr>
              <p:cNvSpPr/>
              <p:nvPr/>
            </p:nvSpPr>
            <p:spPr>
              <a:xfrm>
                <a:off x="-463304" y="2614939"/>
                <a:ext cx="520382" cy="175578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9" name="正方形/長方形 1038">
                <a:extLst>
                  <a:ext uri="{FF2B5EF4-FFF2-40B4-BE49-F238E27FC236}">
                    <a16:creationId xmlns:a16="http://schemas.microsoft.com/office/drawing/2014/main" id="{BFBD3E3E-E845-432A-853A-C5ED2CCAB5A4}"/>
                  </a:ext>
                </a:extLst>
              </p:cNvPr>
              <p:cNvSpPr/>
              <p:nvPr/>
            </p:nvSpPr>
            <p:spPr>
              <a:xfrm>
                <a:off x="-206764" y="2098465"/>
                <a:ext cx="601662" cy="67061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0" name="正方形/長方形 1039">
                <a:extLst>
                  <a:ext uri="{FF2B5EF4-FFF2-40B4-BE49-F238E27FC236}">
                    <a16:creationId xmlns:a16="http://schemas.microsoft.com/office/drawing/2014/main" id="{4C279B3F-44F6-4F03-BAF2-62821BC1E5C4}"/>
                  </a:ext>
                </a:extLst>
              </p:cNvPr>
              <p:cNvSpPr/>
              <p:nvPr/>
            </p:nvSpPr>
            <p:spPr>
              <a:xfrm>
                <a:off x="-144852" y="2257425"/>
                <a:ext cx="76200" cy="5116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1" name="台形 1040">
                <a:extLst>
                  <a:ext uri="{FF2B5EF4-FFF2-40B4-BE49-F238E27FC236}">
                    <a16:creationId xmlns:a16="http://schemas.microsoft.com/office/drawing/2014/main" id="{E8299E6C-4AB9-42BC-BEF6-093F4FADB1BE}"/>
                  </a:ext>
                </a:extLst>
              </p:cNvPr>
              <p:cNvSpPr/>
              <p:nvPr/>
            </p:nvSpPr>
            <p:spPr>
              <a:xfrm>
                <a:off x="60084" y="1733550"/>
                <a:ext cx="138457" cy="318727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2" name="正方形/長方形 2">
                <a:extLst>
                  <a:ext uri="{FF2B5EF4-FFF2-40B4-BE49-F238E27FC236}">
                    <a16:creationId xmlns:a16="http://schemas.microsoft.com/office/drawing/2014/main" id="{DFB90E8F-99AA-4C0B-9D4F-88BD69736610}"/>
                  </a:ext>
                </a:extLst>
              </p:cNvPr>
              <p:cNvSpPr/>
              <p:nvPr/>
            </p:nvSpPr>
            <p:spPr>
              <a:xfrm>
                <a:off x="-2145102" y="2769078"/>
                <a:ext cx="2540000" cy="780571"/>
              </a:xfrm>
              <a:custGeom>
                <a:avLst/>
                <a:gdLst>
                  <a:gd name="connsiteX0" fmla="*/ 0 w 1676400"/>
                  <a:gd name="connsiteY0" fmla="*/ 0 h 1676400"/>
                  <a:gd name="connsiteX1" fmla="*/ 1676400 w 1676400"/>
                  <a:gd name="connsiteY1" fmla="*/ 0 h 1676400"/>
                  <a:gd name="connsiteX2" fmla="*/ 1676400 w 1676400"/>
                  <a:gd name="connsiteY2" fmla="*/ 1676400 h 1676400"/>
                  <a:gd name="connsiteX3" fmla="*/ 0 w 1676400"/>
                  <a:gd name="connsiteY3" fmla="*/ 1676400 h 1676400"/>
                  <a:gd name="connsiteX4" fmla="*/ 0 w 1676400"/>
                  <a:gd name="connsiteY4" fmla="*/ 0 h 1676400"/>
                  <a:gd name="connsiteX0" fmla="*/ 0 w 1676400"/>
                  <a:gd name="connsiteY0" fmla="*/ 0 h 1689100"/>
                  <a:gd name="connsiteX1" fmla="*/ 1676400 w 1676400"/>
                  <a:gd name="connsiteY1" fmla="*/ 0 h 1689100"/>
                  <a:gd name="connsiteX2" fmla="*/ 1676400 w 1676400"/>
                  <a:gd name="connsiteY2" fmla="*/ 1676400 h 1689100"/>
                  <a:gd name="connsiteX3" fmla="*/ 844550 w 1676400"/>
                  <a:gd name="connsiteY3" fmla="*/ 1689100 h 1689100"/>
                  <a:gd name="connsiteX4" fmla="*/ 0 w 1676400"/>
                  <a:gd name="connsiteY4" fmla="*/ 1676400 h 1689100"/>
                  <a:gd name="connsiteX5" fmla="*/ 0 w 1676400"/>
                  <a:gd name="connsiteY5" fmla="*/ 0 h 1689100"/>
                  <a:gd name="connsiteX0" fmla="*/ 844550 w 1676400"/>
                  <a:gd name="connsiteY0" fmla="*/ 1689100 h 1780540"/>
                  <a:gd name="connsiteX1" fmla="*/ 0 w 1676400"/>
                  <a:gd name="connsiteY1" fmla="*/ 1676400 h 1780540"/>
                  <a:gd name="connsiteX2" fmla="*/ 0 w 1676400"/>
                  <a:gd name="connsiteY2" fmla="*/ 0 h 1780540"/>
                  <a:gd name="connsiteX3" fmla="*/ 1676400 w 1676400"/>
                  <a:gd name="connsiteY3" fmla="*/ 0 h 1780540"/>
                  <a:gd name="connsiteX4" fmla="*/ 1676400 w 1676400"/>
                  <a:gd name="connsiteY4" fmla="*/ 1676400 h 1780540"/>
                  <a:gd name="connsiteX5" fmla="*/ 935990 w 1676400"/>
                  <a:gd name="connsiteY5" fmla="*/ 1780540 h 1780540"/>
                  <a:gd name="connsiteX0" fmla="*/ 844550 w 1676400"/>
                  <a:gd name="connsiteY0" fmla="*/ 1689100 h 1689100"/>
                  <a:gd name="connsiteX1" fmla="*/ 0 w 1676400"/>
                  <a:gd name="connsiteY1" fmla="*/ 1676400 h 1689100"/>
                  <a:gd name="connsiteX2" fmla="*/ 0 w 1676400"/>
                  <a:gd name="connsiteY2" fmla="*/ 0 h 1689100"/>
                  <a:gd name="connsiteX3" fmla="*/ 1676400 w 1676400"/>
                  <a:gd name="connsiteY3" fmla="*/ 0 h 1689100"/>
                  <a:gd name="connsiteX4" fmla="*/ 1676400 w 1676400"/>
                  <a:gd name="connsiteY4" fmla="*/ 1676400 h 1689100"/>
                  <a:gd name="connsiteX0" fmla="*/ 0 w 1676400"/>
                  <a:gd name="connsiteY0" fmla="*/ 1676400 h 1676400"/>
                  <a:gd name="connsiteX1" fmla="*/ 0 w 1676400"/>
                  <a:gd name="connsiteY1" fmla="*/ 0 h 1676400"/>
                  <a:gd name="connsiteX2" fmla="*/ 1676400 w 1676400"/>
                  <a:gd name="connsiteY2" fmla="*/ 0 h 1676400"/>
                  <a:gd name="connsiteX3" fmla="*/ 1676400 w 1676400"/>
                  <a:gd name="connsiteY3" fmla="*/ 1676400 h 167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76400" h="1676400">
                    <a:moveTo>
                      <a:pt x="0" y="1676400"/>
                    </a:moveTo>
                    <a:lnTo>
                      <a:pt x="0" y="0"/>
                    </a:lnTo>
                    <a:lnTo>
                      <a:pt x="1676400" y="0"/>
                    </a:lnTo>
                    <a:lnTo>
                      <a:pt x="1676400" y="167640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3" name="正方形/長方形 1042">
                <a:extLst>
                  <a:ext uri="{FF2B5EF4-FFF2-40B4-BE49-F238E27FC236}">
                    <a16:creationId xmlns:a16="http://schemas.microsoft.com/office/drawing/2014/main" id="{7A4CF52F-7A66-4C79-9645-E342DFFDAF42}"/>
                  </a:ext>
                </a:extLst>
              </p:cNvPr>
              <p:cNvSpPr/>
              <p:nvPr/>
            </p:nvSpPr>
            <p:spPr>
              <a:xfrm>
                <a:off x="-2145102" y="2772135"/>
                <a:ext cx="2540000" cy="86264"/>
              </a:xfrm>
              <a:prstGeom prst="rect">
                <a:avLst/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四角形: 上の 2 つの角を丸める 1043">
                <a:extLst>
                  <a:ext uri="{FF2B5EF4-FFF2-40B4-BE49-F238E27FC236}">
                    <a16:creationId xmlns:a16="http://schemas.microsoft.com/office/drawing/2014/main" id="{FC887708-9E97-4594-8544-8C91B8B0C2D3}"/>
                  </a:ext>
                </a:extLst>
              </p:cNvPr>
              <p:cNvSpPr/>
              <p:nvPr/>
            </p:nvSpPr>
            <p:spPr>
              <a:xfrm>
                <a:off x="-2234242" y="2725947"/>
                <a:ext cx="2691442" cy="86264"/>
              </a:xfrm>
              <a:prstGeom prst="round2SameRect">
                <a:avLst>
                  <a:gd name="adj1" fmla="val 27709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5" name="フローチャート: 手操作入力 1044">
                <a:extLst>
                  <a:ext uri="{FF2B5EF4-FFF2-40B4-BE49-F238E27FC236}">
                    <a16:creationId xmlns:a16="http://schemas.microsoft.com/office/drawing/2014/main" id="{5321C0DC-CE8C-42D5-ABF1-DE639AE901CF}"/>
                  </a:ext>
                </a:extLst>
              </p:cNvPr>
              <p:cNvSpPr/>
              <p:nvPr/>
            </p:nvSpPr>
            <p:spPr>
              <a:xfrm>
                <a:off x="-253306" y="2033765"/>
                <a:ext cx="710506" cy="86264"/>
              </a:xfrm>
              <a:prstGeom prst="flowChartManualInpu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46" name="グループ化 1045">
                <a:extLst>
                  <a:ext uri="{FF2B5EF4-FFF2-40B4-BE49-F238E27FC236}">
                    <a16:creationId xmlns:a16="http://schemas.microsoft.com/office/drawing/2014/main" id="{0D7C3FFF-4292-46DA-B6B9-FBC285BF3849}"/>
                  </a:ext>
                </a:extLst>
              </p:cNvPr>
              <p:cNvGrpSpPr/>
              <p:nvPr/>
            </p:nvGrpSpPr>
            <p:grpSpPr>
              <a:xfrm rot="353465">
                <a:off x="-16014" y="1154189"/>
                <a:ext cx="199773" cy="822672"/>
                <a:chOff x="2811218" y="347664"/>
                <a:chExt cx="199773" cy="822672"/>
              </a:xfrm>
            </p:grpSpPr>
            <p:sp>
              <p:nvSpPr>
                <p:cNvPr id="1048" name="八角形 28">
                  <a:extLst>
                    <a:ext uri="{FF2B5EF4-FFF2-40B4-BE49-F238E27FC236}">
                      <a16:creationId xmlns:a16="http://schemas.microsoft.com/office/drawing/2014/main" id="{8EF31B4E-2FEB-47D8-8B3B-41D509F6F66F}"/>
                    </a:ext>
                  </a:extLst>
                </p:cNvPr>
                <p:cNvSpPr/>
                <p:nvPr/>
              </p:nvSpPr>
              <p:spPr>
                <a:xfrm rot="5400000">
                  <a:off x="2728914" y="716809"/>
                  <a:ext cx="479772" cy="84382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9" name="八角形 28">
                  <a:extLst>
                    <a:ext uri="{FF2B5EF4-FFF2-40B4-BE49-F238E27FC236}">
                      <a16:creationId xmlns:a16="http://schemas.microsoft.com/office/drawing/2014/main" id="{802F7F02-1EEB-4037-B82A-EF39AA7AA1CA}"/>
                    </a:ext>
                  </a:extLst>
                </p:cNvPr>
                <p:cNvSpPr/>
                <p:nvPr/>
              </p:nvSpPr>
              <p:spPr>
                <a:xfrm rot="5400000">
                  <a:off x="2465885" y="692997"/>
                  <a:ext cx="822672" cy="132006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47" name="四角形: 上の 2 つの角を丸める 1046">
                <a:extLst>
                  <a:ext uri="{FF2B5EF4-FFF2-40B4-BE49-F238E27FC236}">
                    <a16:creationId xmlns:a16="http://schemas.microsoft.com/office/drawing/2014/main" id="{E5F729B6-2148-4CF2-AF57-AF3F9CF826C8}"/>
                  </a:ext>
                </a:extLst>
              </p:cNvPr>
              <p:cNvSpPr/>
              <p:nvPr/>
            </p:nvSpPr>
            <p:spPr>
              <a:xfrm>
                <a:off x="-269066" y="2210043"/>
                <a:ext cx="334873" cy="86265"/>
              </a:xfrm>
              <a:prstGeom prst="round2SameRect">
                <a:avLst>
                  <a:gd name="adj1" fmla="val 6309"/>
                  <a:gd name="adj2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F6EB8B2-CF0D-4F58-A779-FF0368C57F08}"/>
              </a:ext>
            </a:extLst>
          </p:cNvPr>
          <p:cNvGrpSpPr/>
          <p:nvPr/>
        </p:nvGrpSpPr>
        <p:grpSpPr>
          <a:xfrm>
            <a:off x="662948" y="898527"/>
            <a:ext cx="2691442" cy="2655207"/>
            <a:chOff x="662948" y="898527"/>
            <a:chExt cx="2691442" cy="2655207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696B5EF7-F600-4AE2-9EA1-825019024A3A}"/>
                </a:ext>
              </a:extLst>
            </p:cNvPr>
            <p:cNvGrpSpPr/>
            <p:nvPr/>
          </p:nvGrpSpPr>
          <p:grpSpPr>
            <a:xfrm>
              <a:off x="1500992" y="898527"/>
              <a:ext cx="1138585" cy="1861319"/>
              <a:chOff x="1184171" y="1076326"/>
              <a:chExt cx="1723696" cy="2817839"/>
            </a:xfrm>
          </p:grpSpPr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055A6B0D-8A29-4FE8-872B-129A2C1A401F}"/>
                  </a:ext>
                </a:extLst>
              </p:cNvPr>
              <p:cNvGrpSpPr/>
              <p:nvPr/>
            </p:nvGrpSpPr>
            <p:grpSpPr>
              <a:xfrm>
                <a:off x="1184171" y="1076326"/>
                <a:ext cx="1723696" cy="2466943"/>
                <a:chOff x="1184171" y="1076326"/>
                <a:chExt cx="1723696" cy="2466943"/>
              </a:xfrm>
            </p:grpSpPr>
            <p:grpSp>
              <p:nvGrpSpPr>
                <p:cNvPr id="417" name="グループ化 416">
                  <a:extLst>
                    <a:ext uri="{FF2B5EF4-FFF2-40B4-BE49-F238E27FC236}">
                      <a16:creationId xmlns:a16="http://schemas.microsoft.com/office/drawing/2014/main" id="{B4691FC3-1348-4EEB-A235-4B1B676BECDC}"/>
                    </a:ext>
                  </a:extLst>
                </p:cNvPr>
                <p:cNvGrpSpPr/>
                <p:nvPr/>
              </p:nvGrpSpPr>
              <p:grpSpPr>
                <a:xfrm>
                  <a:off x="1441255" y="1076326"/>
                  <a:ext cx="1240034" cy="2466943"/>
                  <a:chOff x="1441255" y="1076326"/>
                  <a:chExt cx="1240034" cy="2466943"/>
                </a:xfrm>
              </p:grpSpPr>
              <p:grpSp>
                <p:nvGrpSpPr>
                  <p:cNvPr id="463" name="グループ化 462">
                    <a:extLst>
                      <a:ext uri="{FF2B5EF4-FFF2-40B4-BE49-F238E27FC236}">
                        <a16:creationId xmlns:a16="http://schemas.microsoft.com/office/drawing/2014/main" id="{9686D1B9-74D3-44A8-BCC5-06F3D6564D93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1589246" y="2124436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494" name="涙形 493">
                      <a:extLst>
                        <a:ext uri="{FF2B5EF4-FFF2-40B4-BE49-F238E27FC236}">
                          <a16:creationId xmlns:a16="http://schemas.microsoft.com/office/drawing/2014/main" id="{4841D9B8-2C5D-4806-9403-DA2BB0FDBA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5" name="涙形 494">
                      <a:extLst>
                        <a:ext uri="{FF2B5EF4-FFF2-40B4-BE49-F238E27FC236}">
                          <a16:creationId xmlns:a16="http://schemas.microsoft.com/office/drawing/2014/main" id="{6A1E1F70-95B0-4B89-BB9D-3648B45651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64" name="グループ化 463">
                    <a:extLst>
                      <a:ext uri="{FF2B5EF4-FFF2-40B4-BE49-F238E27FC236}">
                        <a16:creationId xmlns:a16="http://schemas.microsoft.com/office/drawing/2014/main" id="{5C7A84FB-57BD-4516-A98F-AC55C960CBFE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237343" y="2124436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492" name="涙形 491">
                      <a:extLst>
                        <a:ext uri="{FF2B5EF4-FFF2-40B4-BE49-F238E27FC236}">
                          <a16:creationId xmlns:a16="http://schemas.microsoft.com/office/drawing/2014/main" id="{433CAA43-47D3-45A3-A161-F7841FBDD2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3" name="涙形 492">
                      <a:extLst>
                        <a:ext uri="{FF2B5EF4-FFF2-40B4-BE49-F238E27FC236}">
                          <a16:creationId xmlns:a16="http://schemas.microsoft.com/office/drawing/2014/main" id="{3E8D995D-CC45-4A93-A242-3BF57F7AB4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65" name="グループ化 464">
                    <a:extLst>
                      <a:ext uri="{FF2B5EF4-FFF2-40B4-BE49-F238E27FC236}">
                        <a16:creationId xmlns:a16="http://schemas.microsoft.com/office/drawing/2014/main" id="{C447FEA1-95C5-4C3F-9541-46FE56AD820B}"/>
                      </a:ext>
                    </a:extLst>
                  </p:cNvPr>
                  <p:cNvGrpSpPr/>
                  <p:nvPr/>
                </p:nvGrpSpPr>
                <p:grpSpPr>
                  <a:xfrm>
                    <a:off x="1477671" y="1339331"/>
                    <a:ext cx="1193236" cy="656581"/>
                    <a:chOff x="4376033" y="1381139"/>
                    <a:chExt cx="1193236" cy="656581"/>
                  </a:xfrm>
                  <a:solidFill>
                    <a:srgbClr val="FFCC00"/>
                  </a:solidFill>
                </p:grpSpPr>
                <p:sp>
                  <p:nvSpPr>
                    <p:cNvPr id="490" name="四角形: 角を丸くする 489">
                      <a:extLst>
                        <a:ext uri="{FF2B5EF4-FFF2-40B4-BE49-F238E27FC236}">
                          <a16:creationId xmlns:a16="http://schemas.microsoft.com/office/drawing/2014/main" id="{560EE8DE-4767-4878-9488-91605C0C9E6F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1" name="四角形: 角を丸くする 490">
                      <a:extLst>
                        <a:ext uri="{FF2B5EF4-FFF2-40B4-BE49-F238E27FC236}">
                          <a16:creationId xmlns:a16="http://schemas.microsoft.com/office/drawing/2014/main" id="{D231390E-B8A2-4ACF-B3E7-A9A9D66626C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66" name="楕円 465">
                    <a:extLst>
                      <a:ext uri="{FF2B5EF4-FFF2-40B4-BE49-F238E27FC236}">
                        <a16:creationId xmlns:a16="http://schemas.microsoft.com/office/drawing/2014/main" id="{CF53B8B0-4D02-4ECC-9267-F31650012358}"/>
                      </a:ext>
                    </a:extLst>
                  </p:cNvPr>
                  <p:cNvSpPr/>
                  <p:nvPr/>
                </p:nvSpPr>
                <p:spPr>
                  <a:xfrm>
                    <a:off x="1532042" y="1131458"/>
                    <a:ext cx="1055683" cy="98259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7" name="片側の 2 つの角を丸めた四角形 144">
                    <a:extLst>
                      <a:ext uri="{FF2B5EF4-FFF2-40B4-BE49-F238E27FC236}">
                        <a16:creationId xmlns:a16="http://schemas.microsoft.com/office/drawing/2014/main" id="{9585B3A4-E147-4979-B450-1AFFBE625931}"/>
                      </a:ext>
                    </a:extLst>
                  </p:cNvPr>
                  <p:cNvSpPr/>
                  <p:nvPr/>
                </p:nvSpPr>
                <p:spPr>
                  <a:xfrm>
                    <a:off x="1547739" y="2443956"/>
                    <a:ext cx="1009724" cy="1099313"/>
                  </a:xfrm>
                  <a:prstGeom prst="round2SameRect">
                    <a:avLst>
                      <a:gd name="adj1" fmla="val 30697"/>
                      <a:gd name="adj2" fmla="val 0"/>
                    </a:avLst>
                  </a:prstGeom>
                  <a:pattFill prst="dkHorz">
                    <a:fgClr>
                      <a:srgbClr val="002060"/>
                    </a:fgClr>
                    <a:bgClr>
                      <a:srgbClr val="00B0F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8" name="フリーフォーム: 図形 467">
                    <a:extLst>
                      <a:ext uri="{FF2B5EF4-FFF2-40B4-BE49-F238E27FC236}">
                        <a16:creationId xmlns:a16="http://schemas.microsoft.com/office/drawing/2014/main" id="{7CC89084-5015-4A1E-B4A5-196598C28BE6}"/>
                      </a:ext>
                    </a:extLst>
                  </p:cNvPr>
                  <p:cNvSpPr/>
                  <p:nvPr/>
                </p:nvSpPr>
                <p:spPr>
                  <a:xfrm>
                    <a:off x="1851583" y="2205966"/>
                    <a:ext cx="423376" cy="31199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9" name="台形 468">
                    <a:extLst>
                      <a:ext uri="{FF2B5EF4-FFF2-40B4-BE49-F238E27FC236}">
                        <a16:creationId xmlns:a16="http://schemas.microsoft.com/office/drawing/2014/main" id="{C6550B19-6E33-42C2-B5BC-72D1A92120D2}"/>
                      </a:ext>
                    </a:extLst>
                  </p:cNvPr>
                  <p:cNvSpPr/>
                  <p:nvPr/>
                </p:nvSpPr>
                <p:spPr>
                  <a:xfrm>
                    <a:off x="1734358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0" name="台形 469">
                    <a:extLst>
                      <a:ext uri="{FF2B5EF4-FFF2-40B4-BE49-F238E27FC236}">
                        <a16:creationId xmlns:a16="http://schemas.microsoft.com/office/drawing/2014/main" id="{C2E29B70-5D49-41AD-9C1C-DD30D1F14EEA}"/>
                      </a:ext>
                    </a:extLst>
                  </p:cNvPr>
                  <p:cNvSpPr/>
                  <p:nvPr/>
                </p:nvSpPr>
                <p:spPr>
                  <a:xfrm>
                    <a:off x="2268926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1" name="台形 470">
                    <a:extLst>
                      <a:ext uri="{FF2B5EF4-FFF2-40B4-BE49-F238E27FC236}">
                        <a16:creationId xmlns:a16="http://schemas.microsoft.com/office/drawing/2014/main" id="{C3F1F8AA-FAB6-476D-8AE1-879F33289FF0}"/>
                      </a:ext>
                    </a:extLst>
                  </p:cNvPr>
                  <p:cNvSpPr/>
                  <p:nvPr/>
                </p:nvSpPr>
                <p:spPr>
                  <a:xfrm>
                    <a:off x="1613294" y="2781272"/>
                    <a:ext cx="896109" cy="761997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2" name="フリーフォーム: 図形 471">
                    <a:extLst>
                      <a:ext uri="{FF2B5EF4-FFF2-40B4-BE49-F238E27FC236}">
                        <a16:creationId xmlns:a16="http://schemas.microsoft.com/office/drawing/2014/main" id="{11BA60C6-E7AB-4B94-AA15-E1A9CA6FBDB0}"/>
                      </a:ext>
                    </a:extLst>
                  </p:cNvPr>
                  <p:cNvSpPr/>
                  <p:nvPr/>
                </p:nvSpPr>
                <p:spPr>
                  <a:xfrm>
                    <a:off x="1743394" y="2391960"/>
                    <a:ext cx="635752" cy="217848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  <a:gd name="connsiteX0" fmla="*/ 203505 w 650560"/>
                      <a:gd name="connsiteY0" fmla="*/ 1063 h 227586"/>
                      <a:gd name="connsiteX1" fmla="*/ 232766 w 650560"/>
                      <a:gd name="connsiteY1" fmla="*/ 15528 h 227586"/>
                      <a:gd name="connsiteX2" fmla="*/ 325227 w 650560"/>
                      <a:gd name="connsiteY2" fmla="*/ 118706 h 227586"/>
                      <a:gd name="connsiteX3" fmla="*/ 417687 w 650560"/>
                      <a:gd name="connsiteY3" fmla="*/ 15529 h 227586"/>
                      <a:gd name="connsiteX4" fmla="*/ 446949 w 650560"/>
                      <a:gd name="connsiteY4" fmla="*/ 1064 h 227586"/>
                      <a:gd name="connsiteX5" fmla="*/ 483517 w 650560"/>
                      <a:gd name="connsiteY5" fmla="*/ 4166 h 227586"/>
                      <a:gd name="connsiteX6" fmla="*/ 650453 w 650560"/>
                      <a:gd name="connsiteY6" fmla="*/ 66260 h 227586"/>
                      <a:gd name="connsiteX7" fmla="*/ 505882 w 650560"/>
                      <a:gd name="connsiteY7" fmla="*/ 227586 h 227586"/>
                      <a:gd name="connsiteX8" fmla="*/ 325226 w 650560"/>
                      <a:gd name="connsiteY8" fmla="*/ 142065 h 227586"/>
                      <a:gd name="connsiteX9" fmla="*/ 144571 w 650560"/>
                      <a:gd name="connsiteY9" fmla="*/ 227585 h 227586"/>
                      <a:gd name="connsiteX10" fmla="*/ 0 w 650560"/>
                      <a:gd name="connsiteY10" fmla="*/ 66259 h 227586"/>
                      <a:gd name="connsiteX11" fmla="*/ 166936 w 650560"/>
                      <a:gd name="connsiteY11" fmla="*/ 4165 h 227586"/>
                      <a:gd name="connsiteX12" fmla="*/ 203505 w 650560"/>
                      <a:gd name="connsiteY12" fmla="*/ 1063 h 227586"/>
                      <a:gd name="connsiteX0" fmla="*/ 203505 w 650453"/>
                      <a:gd name="connsiteY0" fmla="*/ 1063 h 227586"/>
                      <a:gd name="connsiteX1" fmla="*/ 232766 w 650453"/>
                      <a:gd name="connsiteY1" fmla="*/ 15528 h 227586"/>
                      <a:gd name="connsiteX2" fmla="*/ 325227 w 650453"/>
                      <a:gd name="connsiteY2" fmla="*/ 118706 h 227586"/>
                      <a:gd name="connsiteX3" fmla="*/ 417687 w 650453"/>
                      <a:gd name="connsiteY3" fmla="*/ 15529 h 227586"/>
                      <a:gd name="connsiteX4" fmla="*/ 446949 w 650453"/>
                      <a:gd name="connsiteY4" fmla="*/ 1064 h 227586"/>
                      <a:gd name="connsiteX5" fmla="*/ 483517 w 650453"/>
                      <a:gd name="connsiteY5" fmla="*/ 4166 h 227586"/>
                      <a:gd name="connsiteX6" fmla="*/ 650453 w 650453"/>
                      <a:gd name="connsiteY6" fmla="*/ 66260 h 227586"/>
                      <a:gd name="connsiteX7" fmla="*/ 505882 w 650453"/>
                      <a:gd name="connsiteY7" fmla="*/ 227586 h 227586"/>
                      <a:gd name="connsiteX8" fmla="*/ 325226 w 650453"/>
                      <a:gd name="connsiteY8" fmla="*/ 142065 h 227586"/>
                      <a:gd name="connsiteX9" fmla="*/ 144571 w 650453"/>
                      <a:gd name="connsiteY9" fmla="*/ 227585 h 227586"/>
                      <a:gd name="connsiteX10" fmla="*/ 0 w 650453"/>
                      <a:gd name="connsiteY10" fmla="*/ 66259 h 227586"/>
                      <a:gd name="connsiteX11" fmla="*/ 166936 w 650453"/>
                      <a:gd name="connsiteY11" fmla="*/ 4165 h 227586"/>
                      <a:gd name="connsiteX12" fmla="*/ 203505 w 650453"/>
                      <a:gd name="connsiteY12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17687 w 650453"/>
                      <a:gd name="connsiteY2" fmla="*/ 15529 h 227586"/>
                      <a:gd name="connsiteX3" fmla="*/ 446949 w 650453"/>
                      <a:gd name="connsiteY3" fmla="*/ 1064 h 227586"/>
                      <a:gd name="connsiteX4" fmla="*/ 483517 w 650453"/>
                      <a:gd name="connsiteY4" fmla="*/ 4166 h 227586"/>
                      <a:gd name="connsiteX5" fmla="*/ 650453 w 650453"/>
                      <a:gd name="connsiteY5" fmla="*/ 66260 h 227586"/>
                      <a:gd name="connsiteX6" fmla="*/ 505882 w 650453"/>
                      <a:gd name="connsiteY6" fmla="*/ 227586 h 227586"/>
                      <a:gd name="connsiteX7" fmla="*/ 325226 w 650453"/>
                      <a:gd name="connsiteY7" fmla="*/ 142065 h 227586"/>
                      <a:gd name="connsiteX8" fmla="*/ 144571 w 650453"/>
                      <a:gd name="connsiteY8" fmla="*/ 227585 h 227586"/>
                      <a:gd name="connsiteX9" fmla="*/ 0 w 650453"/>
                      <a:gd name="connsiteY9" fmla="*/ 66259 h 227586"/>
                      <a:gd name="connsiteX10" fmla="*/ 166936 w 650453"/>
                      <a:gd name="connsiteY10" fmla="*/ 4165 h 227586"/>
                      <a:gd name="connsiteX11" fmla="*/ 203505 w 650453"/>
                      <a:gd name="connsiteY11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50453" h="227586">
                        <a:moveTo>
                          <a:pt x="203505" y="1063"/>
                        </a:moveTo>
                        <a:lnTo>
                          <a:pt x="325227" y="118706"/>
                        </a:lnTo>
                        <a:lnTo>
                          <a:pt x="446949" y="1064"/>
                        </a:lnTo>
                        <a:cubicBezTo>
                          <a:pt x="458863" y="-993"/>
                          <a:pt x="471993" y="-121"/>
                          <a:pt x="483517" y="4166"/>
                        </a:cubicBezTo>
                        <a:lnTo>
                          <a:pt x="650453" y="66260"/>
                        </a:lnTo>
                        <a:lnTo>
                          <a:pt x="505882" y="227586"/>
                        </a:lnTo>
                        <a:lnTo>
                          <a:pt x="325226" y="142065"/>
                        </a:lnTo>
                        <a:lnTo>
                          <a:pt x="144571" y="227585"/>
                        </a:lnTo>
                        <a:lnTo>
                          <a:pt x="0" y="66259"/>
                        </a:lnTo>
                        <a:lnTo>
                          <a:pt x="166936" y="4165"/>
                        </a:lnTo>
                        <a:cubicBezTo>
                          <a:pt x="178460" y="-122"/>
                          <a:pt x="191592" y="-994"/>
                          <a:pt x="203505" y="1063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3" name="楕円 472">
                    <a:extLst>
                      <a:ext uri="{FF2B5EF4-FFF2-40B4-BE49-F238E27FC236}">
                        <a16:creationId xmlns:a16="http://schemas.microsoft.com/office/drawing/2014/main" id="{375B5DD5-AD3D-4974-9CC4-455609FD0A04}"/>
                      </a:ext>
                    </a:extLst>
                  </p:cNvPr>
                  <p:cNvSpPr/>
                  <p:nvPr/>
                </p:nvSpPr>
                <p:spPr>
                  <a:xfrm>
                    <a:off x="2029390" y="2647784"/>
                    <a:ext cx="63808" cy="6610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74" name="グループ化 473">
                    <a:extLst>
                      <a:ext uri="{FF2B5EF4-FFF2-40B4-BE49-F238E27FC236}">
                        <a16:creationId xmlns:a16="http://schemas.microsoft.com/office/drawing/2014/main" id="{00B3542B-8141-4A72-8695-55DACA290781}"/>
                      </a:ext>
                    </a:extLst>
                  </p:cNvPr>
                  <p:cNvGrpSpPr/>
                  <p:nvPr/>
                </p:nvGrpSpPr>
                <p:grpSpPr>
                  <a:xfrm>
                    <a:off x="1441255" y="1299180"/>
                    <a:ext cx="1240034" cy="1061898"/>
                    <a:chOff x="1297904" y="2379247"/>
                    <a:chExt cx="1277659" cy="1160106"/>
                  </a:xfrm>
                </p:grpSpPr>
                <p:grpSp>
                  <p:nvGrpSpPr>
                    <p:cNvPr id="476" name="グループ化 475">
                      <a:extLst>
                        <a:ext uri="{FF2B5EF4-FFF2-40B4-BE49-F238E27FC236}">
                          <a16:creationId xmlns:a16="http://schemas.microsoft.com/office/drawing/2014/main" id="{D77A439D-8655-4A48-8B01-229C0E3F8BF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297904" y="2379247"/>
                      <a:ext cx="1277659" cy="1160106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483" name="グループ化 482">
                        <a:extLst>
                          <a:ext uri="{FF2B5EF4-FFF2-40B4-BE49-F238E27FC236}">
                            <a16:creationId xmlns:a16="http://schemas.microsoft.com/office/drawing/2014/main" id="{A9976932-5B6E-49EE-90DB-A13FD9105C4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488" name="円/楕円 489">
                          <a:extLst>
                            <a:ext uri="{FF2B5EF4-FFF2-40B4-BE49-F238E27FC236}">
                              <a16:creationId xmlns:a16="http://schemas.microsoft.com/office/drawing/2014/main" id="{60F40D57-07B5-47EB-8538-CCFEEC92ED6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489" name="円/楕円 490">
                          <a:extLst>
                            <a:ext uri="{FF2B5EF4-FFF2-40B4-BE49-F238E27FC236}">
                              <a16:creationId xmlns:a16="http://schemas.microsoft.com/office/drawing/2014/main" id="{57170489-BB5B-41C5-92D0-CA5770D919E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484" name="グループ化 483">
                        <a:extLst>
                          <a:ext uri="{FF2B5EF4-FFF2-40B4-BE49-F238E27FC236}">
                            <a16:creationId xmlns:a16="http://schemas.microsoft.com/office/drawing/2014/main" id="{0EF0B95E-835E-4FDD-91A0-261B4A34437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486" name="円/楕円 487">
                          <a:extLst>
                            <a:ext uri="{FF2B5EF4-FFF2-40B4-BE49-F238E27FC236}">
                              <a16:creationId xmlns:a16="http://schemas.microsoft.com/office/drawing/2014/main" id="{64F855E2-4025-48AC-839B-6E5D682912F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487" name="円/楕円 488">
                          <a:extLst>
                            <a:ext uri="{FF2B5EF4-FFF2-40B4-BE49-F238E27FC236}">
                              <a16:creationId xmlns:a16="http://schemas.microsoft.com/office/drawing/2014/main" id="{D00C7E23-DF9E-4612-9B8F-C4ECB46BF04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485" name="円/楕円 486">
                        <a:extLst>
                          <a:ext uri="{FF2B5EF4-FFF2-40B4-BE49-F238E27FC236}">
                            <a16:creationId xmlns:a16="http://schemas.microsoft.com/office/drawing/2014/main" id="{A6309D13-FBE1-406F-968A-FB55B9CFD5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77" name="円/楕円 479">
                      <a:extLst>
                        <a:ext uri="{FF2B5EF4-FFF2-40B4-BE49-F238E27FC236}">
                          <a16:creationId xmlns:a16="http://schemas.microsoft.com/office/drawing/2014/main" id="{B17C38A1-CCAD-4D0D-80E7-90C21FDF24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63292" y="2951321"/>
                      <a:ext cx="152660" cy="8369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8" name="円/楕円 480">
                      <a:extLst>
                        <a:ext uri="{FF2B5EF4-FFF2-40B4-BE49-F238E27FC236}">
                          <a16:creationId xmlns:a16="http://schemas.microsoft.com/office/drawing/2014/main" id="{EA41DAF3-8DD4-4614-9B63-6427D3D7E0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38169" y="2951321"/>
                      <a:ext cx="152660" cy="8369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9" name="円/楕円 472">
                      <a:extLst>
                        <a:ext uri="{FF2B5EF4-FFF2-40B4-BE49-F238E27FC236}">
                          <a16:creationId xmlns:a16="http://schemas.microsoft.com/office/drawing/2014/main" id="{F9AF2CF7-133B-46CF-9A5A-2EC6A4756F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99857" y="2704001"/>
                      <a:ext cx="296131" cy="65506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0" name="円/楕円 473">
                      <a:extLst>
                        <a:ext uri="{FF2B5EF4-FFF2-40B4-BE49-F238E27FC236}">
                          <a16:creationId xmlns:a16="http://schemas.microsoft.com/office/drawing/2014/main" id="{EC8CEA07-2612-4798-9E2B-3495AEF332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63644" y="2704001"/>
                      <a:ext cx="296131" cy="65506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1" name="フリーフォーム: 図形 480">
                      <a:extLst>
                        <a:ext uri="{FF2B5EF4-FFF2-40B4-BE49-F238E27FC236}">
                          <a16:creationId xmlns:a16="http://schemas.microsoft.com/office/drawing/2014/main" id="{29D8AD45-54E5-49FB-A02C-68208DE3B4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71593" y="3056054"/>
                      <a:ext cx="135252" cy="188028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2" name="フリーフォーム: 図形 481">
                      <a:extLst>
                        <a:ext uri="{FF2B5EF4-FFF2-40B4-BE49-F238E27FC236}">
                          <a16:creationId xmlns:a16="http://schemas.microsoft.com/office/drawing/2014/main" id="{751687EE-A4C0-4E33-B96B-27E52BA2C7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3691" y="3360209"/>
                      <a:ext cx="285078" cy="61294"/>
                    </a:xfrm>
                    <a:custGeom>
                      <a:avLst/>
                      <a:gdLst>
                        <a:gd name="connsiteX0" fmla="*/ 0 w 485124"/>
                        <a:gd name="connsiteY0" fmla="*/ 0 h 247877"/>
                        <a:gd name="connsiteX1" fmla="*/ 16958 w 485124"/>
                        <a:gd name="connsiteY1" fmla="*/ 4041 h 247877"/>
                        <a:gd name="connsiteX2" fmla="*/ 242562 w 485124"/>
                        <a:gd name="connsiteY2" fmla="*/ 24039 h 247877"/>
                        <a:gd name="connsiteX3" fmla="*/ 468167 w 485124"/>
                        <a:gd name="connsiteY3" fmla="*/ 4041 h 247877"/>
                        <a:gd name="connsiteX4" fmla="*/ 485124 w 485124"/>
                        <a:gd name="connsiteY4" fmla="*/ 0 h 247877"/>
                        <a:gd name="connsiteX5" fmla="*/ 467238 w 485124"/>
                        <a:gd name="connsiteY5" fmla="*/ 92456 h 247877"/>
                        <a:gd name="connsiteX6" fmla="*/ 242562 w 485124"/>
                        <a:gd name="connsiteY6" fmla="*/ 247877 h 247877"/>
                        <a:gd name="connsiteX7" fmla="*/ 17886 w 485124"/>
                        <a:gd name="connsiteY7" fmla="*/ 92456 h 2478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85124" h="247877">
                          <a:moveTo>
                            <a:pt x="0" y="0"/>
                          </a:moveTo>
                          <a:lnTo>
                            <a:pt x="16958" y="4041"/>
                          </a:lnTo>
                          <a:cubicBezTo>
                            <a:pt x="86300" y="16918"/>
                            <a:pt x="162537" y="24039"/>
                            <a:pt x="242562" y="24039"/>
                          </a:cubicBezTo>
                          <a:cubicBezTo>
                            <a:pt x="322588" y="24039"/>
                            <a:pt x="398825" y="16918"/>
                            <a:pt x="468167" y="4041"/>
                          </a:cubicBezTo>
                          <a:lnTo>
                            <a:pt x="485124" y="0"/>
                          </a:lnTo>
                          <a:lnTo>
                            <a:pt x="467238" y="92456"/>
                          </a:lnTo>
                          <a:cubicBezTo>
                            <a:pt x="430221" y="183790"/>
                            <a:pt x="343563" y="247877"/>
                            <a:pt x="242562" y="247877"/>
                          </a:cubicBezTo>
                          <a:cubicBezTo>
                            <a:pt x="141562" y="247877"/>
                            <a:pt x="54903" y="183790"/>
                            <a:pt x="17886" y="92456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75" name="フリーフォーム: 図形 474">
                    <a:extLst>
                      <a:ext uri="{FF2B5EF4-FFF2-40B4-BE49-F238E27FC236}">
                        <a16:creationId xmlns:a16="http://schemas.microsoft.com/office/drawing/2014/main" id="{AC79253A-D36C-4F6A-8CAE-525B88C20ED6}"/>
                      </a:ext>
                    </a:extLst>
                  </p:cNvPr>
                  <p:cNvSpPr/>
                  <p:nvPr/>
                </p:nvSpPr>
                <p:spPr>
                  <a:xfrm>
                    <a:off x="1528449" y="1076326"/>
                    <a:ext cx="1071876" cy="598210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18" name="四角形: 上の 2 つの角を丸める 358">
                  <a:extLst>
                    <a:ext uri="{FF2B5EF4-FFF2-40B4-BE49-F238E27FC236}">
                      <a16:creationId xmlns:a16="http://schemas.microsoft.com/office/drawing/2014/main" id="{FD3EA2D9-9023-475A-98BE-794AB0F4E73D}"/>
                    </a:ext>
                  </a:extLst>
                </p:cNvPr>
                <p:cNvSpPr/>
                <p:nvPr/>
              </p:nvSpPr>
              <p:spPr>
                <a:xfrm rot="2015421">
                  <a:off x="1364346" y="2583771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9" name="四角形: 上の 2 つの角を丸める 358">
                  <a:extLst>
                    <a:ext uri="{FF2B5EF4-FFF2-40B4-BE49-F238E27FC236}">
                      <a16:creationId xmlns:a16="http://schemas.microsoft.com/office/drawing/2014/main" id="{19AA8F19-C733-45FC-9B28-21AE89E6EF57}"/>
                    </a:ext>
                  </a:extLst>
                </p:cNvPr>
                <p:cNvSpPr/>
                <p:nvPr/>
              </p:nvSpPr>
              <p:spPr>
                <a:xfrm rot="19584579" flipH="1">
                  <a:off x="2516401" y="2583769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1" name="四角形: 上の 2 つの角を丸める 503">
                  <a:extLst>
                    <a:ext uri="{FF2B5EF4-FFF2-40B4-BE49-F238E27FC236}">
                      <a16:creationId xmlns:a16="http://schemas.microsoft.com/office/drawing/2014/main" id="{C8FBAE9E-45CC-4AC0-B675-94A7C0D0FEA5}"/>
                    </a:ext>
                  </a:extLst>
                </p:cNvPr>
                <p:cNvSpPr/>
                <p:nvPr/>
              </p:nvSpPr>
              <p:spPr>
                <a:xfrm rot="7022295">
                  <a:off x="2482458" y="2860864"/>
                  <a:ext cx="273640" cy="577179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0" fmla="*/ 150102 w 252711"/>
                    <a:gd name="connsiteY0" fmla="*/ 0 h 526156"/>
                    <a:gd name="connsiteX1" fmla="*/ 150102 w 252711"/>
                    <a:gd name="connsiteY1" fmla="*/ 0 h 526156"/>
                    <a:gd name="connsiteX2" fmla="*/ 252711 w 252711"/>
                    <a:gd name="connsiteY2" fmla="*/ 102609 h 526156"/>
                    <a:gd name="connsiteX3" fmla="*/ 252711 w 252711"/>
                    <a:gd name="connsiteY3" fmla="*/ 479843 h 526156"/>
                    <a:gd name="connsiteX4" fmla="*/ 252711 w 252711"/>
                    <a:gd name="connsiteY4" fmla="*/ 479843 h 526156"/>
                    <a:gd name="connsiteX5" fmla="*/ 47493 w 252711"/>
                    <a:gd name="connsiteY5" fmla="*/ 479843 h 526156"/>
                    <a:gd name="connsiteX6" fmla="*/ 0 w 252711"/>
                    <a:gd name="connsiteY6" fmla="*/ 526156 h 526156"/>
                    <a:gd name="connsiteX7" fmla="*/ 47493 w 252711"/>
                    <a:gd name="connsiteY7" fmla="*/ 102609 h 526156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102609 h 479843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05218 w 205218"/>
                    <a:gd name="connsiteY4" fmla="*/ 479843 h 537468"/>
                    <a:gd name="connsiteX5" fmla="*/ 2430 w 205218"/>
                    <a:gd name="connsiteY5" fmla="*/ 537468 h 537468"/>
                    <a:gd name="connsiteX6" fmla="*/ 0 w 205218"/>
                    <a:gd name="connsiteY6" fmla="*/ 102609 h 537468"/>
                    <a:gd name="connsiteX0" fmla="*/ 102609 w 205218"/>
                    <a:gd name="connsiteY0" fmla="*/ 0 h 543386"/>
                    <a:gd name="connsiteX1" fmla="*/ 102609 w 205218"/>
                    <a:gd name="connsiteY1" fmla="*/ 0 h 543386"/>
                    <a:gd name="connsiteX2" fmla="*/ 205218 w 205218"/>
                    <a:gd name="connsiteY2" fmla="*/ 102609 h 543386"/>
                    <a:gd name="connsiteX3" fmla="*/ 205218 w 205218"/>
                    <a:gd name="connsiteY3" fmla="*/ 479843 h 543386"/>
                    <a:gd name="connsiteX4" fmla="*/ 200858 w 205218"/>
                    <a:gd name="connsiteY4" fmla="*/ 543386 h 543386"/>
                    <a:gd name="connsiteX5" fmla="*/ 2430 w 205218"/>
                    <a:gd name="connsiteY5" fmla="*/ 537468 h 543386"/>
                    <a:gd name="connsiteX6" fmla="*/ 0 w 205218"/>
                    <a:gd name="connsiteY6" fmla="*/ 102609 h 543386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430 w 205218"/>
                    <a:gd name="connsiteY4" fmla="*/ 537468 h 537468"/>
                    <a:gd name="connsiteX5" fmla="*/ 0 w 205218"/>
                    <a:gd name="connsiteY5" fmla="*/ 102609 h 537468"/>
                    <a:gd name="connsiteX0" fmla="*/ 102609 w 224127"/>
                    <a:gd name="connsiteY0" fmla="*/ 0 h 537468"/>
                    <a:gd name="connsiteX1" fmla="*/ 102609 w 224127"/>
                    <a:gd name="connsiteY1" fmla="*/ 0 h 537468"/>
                    <a:gd name="connsiteX2" fmla="*/ 205218 w 224127"/>
                    <a:gd name="connsiteY2" fmla="*/ 102609 h 537468"/>
                    <a:gd name="connsiteX3" fmla="*/ 224127 w 224127"/>
                    <a:gd name="connsiteY3" fmla="*/ 521699 h 537468"/>
                    <a:gd name="connsiteX4" fmla="*/ 2430 w 224127"/>
                    <a:gd name="connsiteY4" fmla="*/ 537468 h 537468"/>
                    <a:gd name="connsiteX5" fmla="*/ 0 w 224127"/>
                    <a:gd name="connsiteY5" fmla="*/ 102609 h 537468"/>
                    <a:gd name="connsiteX0" fmla="*/ 102609 w 224127"/>
                    <a:gd name="connsiteY0" fmla="*/ 0 h 529524"/>
                    <a:gd name="connsiteX1" fmla="*/ 102609 w 224127"/>
                    <a:gd name="connsiteY1" fmla="*/ 0 h 529524"/>
                    <a:gd name="connsiteX2" fmla="*/ 205218 w 224127"/>
                    <a:gd name="connsiteY2" fmla="*/ 102609 h 529524"/>
                    <a:gd name="connsiteX3" fmla="*/ 224127 w 224127"/>
                    <a:gd name="connsiteY3" fmla="*/ 521699 h 529524"/>
                    <a:gd name="connsiteX4" fmla="*/ 17997 w 224127"/>
                    <a:gd name="connsiteY4" fmla="*/ 529524 h 529524"/>
                    <a:gd name="connsiteX5" fmla="*/ 0 w 224127"/>
                    <a:gd name="connsiteY5" fmla="*/ 102609 h 529524"/>
                    <a:gd name="connsiteX0" fmla="*/ 102609 w 238700"/>
                    <a:gd name="connsiteY0" fmla="*/ 0 h 529524"/>
                    <a:gd name="connsiteX1" fmla="*/ 102609 w 238700"/>
                    <a:gd name="connsiteY1" fmla="*/ 0 h 529524"/>
                    <a:gd name="connsiteX2" fmla="*/ 205218 w 238700"/>
                    <a:gd name="connsiteY2" fmla="*/ 102609 h 529524"/>
                    <a:gd name="connsiteX3" fmla="*/ 238700 w 238700"/>
                    <a:gd name="connsiteY3" fmla="*/ 511808 h 529524"/>
                    <a:gd name="connsiteX4" fmla="*/ 17997 w 238700"/>
                    <a:gd name="connsiteY4" fmla="*/ 529524 h 529524"/>
                    <a:gd name="connsiteX5" fmla="*/ 0 w 238700"/>
                    <a:gd name="connsiteY5" fmla="*/ 102609 h 529524"/>
                    <a:gd name="connsiteX0" fmla="*/ 114955 w 251046"/>
                    <a:gd name="connsiteY0" fmla="*/ 0 h 529524"/>
                    <a:gd name="connsiteX1" fmla="*/ 114955 w 251046"/>
                    <a:gd name="connsiteY1" fmla="*/ 0 h 529524"/>
                    <a:gd name="connsiteX2" fmla="*/ 217564 w 251046"/>
                    <a:gd name="connsiteY2" fmla="*/ 102609 h 529524"/>
                    <a:gd name="connsiteX3" fmla="*/ 251046 w 251046"/>
                    <a:gd name="connsiteY3" fmla="*/ 511808 h 529524"/>
                    <a:gd name="connsiteX4" fmla="*/ 30343 w 251046"/>
                    <a:gd name="connsiteY4" fmla="*/ 529524 h 529524"/>
                    <a:gd name="connsiteX5" fmla="*/ 0 w 251046"/>
                    <a:gd name="connsiteY5" fmla="*/ 145700 h 52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1046" h="529524">
                      <a:moveTo>
                        <a:pt x="114955" y="0"/>
                      </a:moveTo>
                      <a:lnTo>
                        <a:pt x="114955" y="0"/>
                      </a:lnTo>
                      <a:cubicBezTo>
                        <a:pt x="171624" y="0"/>
                        <a:pt x="217564" y="45940"/>
                        <a:pt x="217564" y="102609"/>
                      </a:cubicBezTo>
                      <a:lnTo>
                        <a:pt x="251046" y="511808"/>
                      </a:lnTo>
                      <a:lnTo>
                        <a:pt x="30343" y="529524"/>
                      </a:lnTo>
                      <a:lnTo>
                        <a:pt x="0" y="145700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7" name="グループ化 426">
                  <a:extLst>
                    <a:ext uri="{FF2B5EF4-FFF2-40B4-BE49-F238E27FC236}">
                      <a16:creationId xmlns:a16="http://schemas.microsoft.com/office/drawing/2014/main" id="{9D4E27F6-71F4-4C0A-BCFA-B676F982C892}"/>
                    </a:ext>
                  </a:extLst>
                </p:cNvPr>
                <p:cNvGrpSpPr/>
                <p:nvPr/>
              </p:nvGrpSpPr>
              <p:grpSpPr>
                <a:xfrm rot="381864">
                  <a:off x="1932186" y="2867715"/>
                  <a:ext cx="470223" cy="238584"/>
                  <a:chOff x="512012" y="2770464"/>
                  <a:chExt cx="893777" cy="408306"/>
                </a:xfrm>
              </p:grpSpPr>
              <p:sp>
                <p:nvSpPr>
                  <p:cNvPr id="449" name="四角形: 角を丸くする 448">
                    <a:extLst>
                      <a:ext uri="{FF2B5EF4-FFF2-40B4-BE49-F238E27FC236}">
                        <a16:creationId xmlns:a16="http://schemas.microsoft.com/office/drawing/2014/main" id="{CA1D3D87-3CF3-4598-AC9E-D81C6F1598C1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50" name="グループ化 449">
                    <a:extLst>
                      <a:ext uri="{FF2B5EF4-FFF2-40B4-BE49-F238E27FC236}">
                        <a16:creationId xmlns:a16="http://schemas.microsoft.com/office/drawing/2014/main" id="{C835FBFB-920A-4C9E-809E-1EC2CF839B15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461" name="四角形: 角を丸くする 506">
                      <a:extLst>
                        <a:ext uri="{FF2B5EF4-FFF2-40B4-BE49-F238E27FC236}">
                          <a16:creationId xmlns:a16="http://schemas.microsoft.com/office/drawing/2014/main" id="{EAD321DF-5AC7-42C1-B863-8717BD290CDD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2" name="四角形: 角を丸くする 455">
                      <a:extLst>
                        <a:ext uri="{FF2B5EF4-FFF2-40B4-BE49-F238E27FC236}">
                          <a16:creationId xmlns:a16="http://schemas.microsoft.com/office/drawing/2014/main" id="{E24E7AD0-70AD-46B8-AEB2-EF80BA7B5220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51" name="グループ化 450">
                    <a:extLst>
                      <a:ext uri="{FF2B5EF4-FFF2-40B4-BE49-F238E27FC236}">
                        <a16:creationId xmlns:a16="http://schemas.microsoft.com/office/drawing/2014/main" id="{541DAC07-F55E-44AE-9D3E-EDD51B7BF49B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459" name="四角形: 角を丸くする 506">
                      <a:extLst>
                        <a:ext uri="{FF2B5EF4-FFF2-40B4-BE49-F238E27FC236}">
                          <a16:creationId xmlns:a16="http://schemas.microsoft.com/office/drawing/2014/main" id="{0E421078-1A5D-4378-B90E-8A42CC90EC1C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0" name="四角形: 角を丸くする 455">
                      <a:extLst>
                        <a:ext uri="{FF2B5EF4-FFF2-40B4-BE49-F238E27FC236}">
                          <a16:creationId xmlns:a16="http://schemas.microsoft.com/office/drawing/2014/main" id="{0BA27219-6F2F-48B3-8F93-71A4B2B66C2A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52" name="グループ化 451">
                    <a:extLst>
                      <a:ext uri="{FF2B5EF4-FFF2-40B4-BE49-F238E27FC236}">
                        <a16:creationId xmlns:a16="http://schemas.microsoft.com/office/drawing/2014/main" id="{6B25F133-63CA-4116-A3B3-ED6755E6E67D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457" name="四角形: 角を丸くする 506">
                      <a:extLst>
                        <a:ext uri="{FF2B5EF4-FFF2-40B4-BE49-F238E27FC236}">
                          <a16:creationId xmlns:a16="http://schemas.microsoft.com/office/drawing/2014/main" id="{231B38E1-7F69-4E21-9F30-40484DB030C7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8" name="四角形: 角を丸くする 455">
                      <a:extLst>
                        <a:ext uri="{FF2B5EF4-FFF2-40B4-BE49-F238E27FC236}">
                          <a16:creationId xmlns:a16="http://schemas.microsoft.com/office/drawing/2014/main" id="{773AA490-0B21-4BBF-887D-B12D01A3B3EC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53" name="グループ化 452">
                    <a:extLst>
                      <a:ext uri="{FF2B5EF4-FFF2-40B4-BE49-F238E27FC236}">
                        <a16:creationId xmlns:a16="http://schemas.microsoft.com/office/drawing/2014/main" id="{ACB66ED7-DD79-4B2D-B546-518B10B0A5B3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455" name="四角形: 角を丸くする 506">
                      <a:extLst>
                        <a:ext uri="{FF2B5EF4-FFF2-40B4-BE49-F238E27FC236}">
                          <a16:creationId xmlns:a16="http://schemas.microsoft.com/office/drawing/2014/main" id="{E6C7FF71-28F7-4F8C-980A-31AE0325B04B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6" name="四角形: 角を丸くする 455">
                      <a:extLst>
                        <a:ext uri="{FF2B5EF4-FFF2-40B4-BE49-F238E27FC236}">
                          <a16:creationId xmlns:a16="http://schemas.microsoft.com/office/drawing/2014/main" id="{FBE7FBF3-19E8-47CA-9A40-EDB4E4DC3831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54" name="楕円 453">
                    <a:extLst>
                      <a:ext uri="{FF2B5EF4-FFF2-40B4-BE49-F238E27FC236}">
                        <a16:creationId xmlns:a16="http://schemas.microsoft.com/office/drawing/2014/main" id="{5788BC94-523D-4555-9584-E559242893C1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29" name="グループ化 428">
                  <a:extLst>
                    <a:ext uri="{FF2B5EF4-FFF2-40B4-BE49-F238E27FC236}">
                      <a16:creationId xmlns:a16="http://schemas.microsoft.com/office/drawing/2014/main" id="{33478803-5B4F-4C29-8B23-FB7A7E7D298B}"/>
                    </a:ext>
                  </a:extLst>
                </p:cNvPr>
                <p:cNvGrpSpPr/>
                <p:nvPr/>
              </p:nvGrpSpPr>
              <p:grpSpPr>
                <a:xfrm rot="19365346">
                  <a:off x="2002685" y="2631465"/>
                  <a:ext cx="224916" cy="410237"/>
                  <a:chOff x="3161486" y="3471945"/>
                  <a:chExt cx="513532" cy="826769"/>
                </a:xfrm>
              </p:grpSpPr>
              <p:sp>
                <p:nvSpPr>
                  <p:cNvPr id="445" name="四角形: 角を丸くする 444">
                    <a:extLst>
                      <a:ext uri="{FF2B5EF4-FFF2-40B4-BE49-F238E27FC236}">
                        <a16:creationId xmlns:a16="http://schemas.microsoft.com/office/drawing/2014/main" id="{F9032393-556A-4714-B6CD-43B9871FCAB8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6" name="四角形: 角を丸くする 445">
                    <a:extLst>
                      <a:ext uri="{FF2B5EF4-FFF2-40B4-BE49-F238E27FC236}">
                        <a16:creationId xmlns:a16="http://schemas.microsoft.com/office/drawing/2014/main" id="{BDDBC92A-0F2B-4A20-B2AA-9F01D7A3E2B2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7" name="四角形: 角を丸くする 446">
                    <a:extLst>
                      <a:ext uri="{FF2B5EF4-FFF2-40B4-BE49-F238E27FC236}">
                        <a16:creationId xmlns:a16="http://schemas.microsoft.com/office/drawing/2014/main" id="{E8663069-1A71-455B-8A19-AB087299A401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8" name="四角形: 角を丸くする 447">
                    <a:extLst>
                      <a:ext uri="{FF2B5EF4-FFF2-40B4-BE49-F238E27FC236}">
                        <a16:creationId xmlns:a16="http://schemas.microsoft.com/office/drawing/2014/main" id="{4131CE9F-6F29-46C9-B349-9F8318448DC4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8" name="四角形: 角を丸くする 455">
                  <a:extLst>
                    <a:ext uri="{FF2B5EF4-FFF2-40B4-BE49-F238E27FC236}">
                      <a16:creationId xmlns:a16="http://schemas.microsoft.com/office/drawing/2014/main" id="{702B2610-C0C2-4927-98EE-C09AB7033235}"/>
                    </a:ext>
                  </a:extLst>
                </p:cNvPr>
                <p:cNvSpPr/>
                <p:nvPr/>
              </p:nvSpPr>
              <p:spPr>
                <a:xfrm rot="2260007">
                  <a:off x="2098737" y="3000140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9" name="四角形: 角を丸くする 455">
                  <a:extLst>
                    <a:ext uri="{FF2B5EF4-FFF2-40B4-BE49-F238E27FC236}">
                      <a16:creationId xmlns:a16="http://schemas.microsoft.com/office/drawing/2014/main" id="{515727D7-BF01-4AD9-A66E-D7040CD33CB8}"/>
                    </a:ext>
                  </a:extLst>
                </p:cNvPr>
                <p:cNvSpPr/>
                <p:nvPr/>
              </p:nvSpPr>
              <p:spPr>
                <a:xfrm rot="4204350">
                  <a:off x="2067589" y="2943039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0" name="四角形: 上の 2 つの角を丸める 529">
                  <a:extLst>
                    <a:ext uri="{FF2B5EF4-FFF2-40B4-BE49-F238E27FC236}">
                      <a16:creationId xmlns:a16="http://schemas.microsoft.com/office/drawing/2014/main" id="{324AFEC3-11D5-4256-A40E-B449A906F44B}"/>
                    </a:ext>
                  </a:extLst>
                </p:cNvPr>
                <p:cNvSpPr/>
                <p:nvPr/>
              </p:nvSpPr>
              <p:spPr>
                <a:xfrm rot="14211595">
                  <a:off x="1323723" y="2864466"/>
                  <a:ext cx="254536" cy="533640"/>
                </a:xfrm>
                <a:custGeom>
                  <a:avLst/>
                  <a:gdLst>
                    <a:gd name="connsiteX0" fmla="*/ 100259 w 200517"/>
                    <a:gd name="connsiteY0" fmla="*/ 0 h 399430"/>
                    <a:gd name="connsiteX1" fmla="*/ 100259 w 200517"/>
                    <a:gd name="connsiteY1" fmla="*/ 0 h 399430"/>
                    <a:gd name="connsiteX2" fmla="*/ 200518 w 200517"/>
                    <a:gd name="connsiteY2" fmla="*/ 100259 h 399430"/>
                    <a:gd name="connsiteX3" fmla="*/ 200517 w 200517"/>
                    <a:gd name="connsiteY3" fmla="*/ 399430 h 399430"/>
                    <a:gd name="connsiteX4" fmla="*/ 200517 w 200517"/>
                    <a:gd name="connsiteY4" fmla="*/ 399430 h 399430"/>
                    <a:gd name="connsiteX5" fmla="*/ 0 w 200517"/>
                    <a:gd name="connsiteY5" fmla="*/ 399430 h 399430"/>
                    <a:gd name="connsiteX6" fmla="*/ 0 w 200517"/>
                    <a:gd name="connsiteY6" fmla="*/ 399430 h 399430"/>
                    <a:gd name="connsiteX7" fmla="*/ 0 w 200517"/>
                    <a:gd name="connsiteY7" fmla="*/ 100259 h 399430"/>
                    <a:gd name="connsiteX8" fmla="*/ 100259 w 200517"/>
                    <a:gd name="connsiteY8" fmla="*/ 0 h 399430"/>
                    <a:gd name="connsiteX0" fmla="*/ 100259 w 298483"/>
                    <a:gd name="connsiteY0" fmla="*/ 50416 h 449846"/>
                    <a:gd name="connsiteX1" fmla="*/ 100259 w 298483"/>
                    <a:gd name="connsiteY1" fmla="*/ 50416 h 449846"/>
                    <a:gd name="connsiteX2" fmla="*/ 296552 w 298483"/>
                    <a:gd name="connsiteY2" fmla="*/ 2544 h 449846"/>
                    <a:gd name="connsiteX3" fmla="*/ 200518 w 298483"/>
                    <a:gd name="connsiteY3" fmla="*/ 150675 h 449846"/>
                    <a:gd name="connsiteX4" fmla="*/ 200517 w 298483"/>
                    <a:gd name="connsiteY4" fmla="*/ 449846 h 449846"/>
                    <a:gd name="connsiteX5" fmla="*/ 200517 w 298483"/>
                    <a:gd name="connsiteY5" fmla="*/ 449846 h 449846"/>
                    <a:gd name="connsiteX6" fmla="*/ 0 w 298483"/>
                    <a:gd name="connsiteY6" fmla="*/ 449846 h 449846"/>
                    <a:gd name="connsiteX7" fmla="*/ 0 w 298483"/>
                    <a:gd name="connsiteY7" fmla="*/ 449846 h 449846"/>
                    <a:gd name="connsiteX8" fmla="*/ 0 w 298483"/>
                    <a:gd name="connsiteY8" fmla="*/ 150675 h 449846"/>
                    <a:gd name="connsiteX9" fmla="*/ 100259 w 298483"/>
                    <a:gd name="connsiteY9" fmla="*/ 50416 h 449846"/>
                    <a:gd name="connsiteX0" fmla="*/ 296552 w 387992"/>
                    <a:gd name="connsiteY0" fmla="*/ 0 h 447302"/>
                    <a:gd name="connsiteX1" fmla="*/ 200518 w 387992"/>
                    <a:gd name="connsiteY1" fmla="*/ 148131 h 447302"/>
                    <a:gd name="connsiteX2" fmla="*/ 200517 w 387992"/>
                    <a:gd name="connsiteY2" fmla="*/ 447302 h 447302"/>
                    <a:gd name="connsiteX3" fmla="*/ 200517 w 387992"/>
                    <a:gd name="connsiteY3" fmla="*/ 447302 h 447302"/>
                    <a:gd name="connsiteX4" fmla="*/ 0 w 387992"/>
                    <a:gd name="connsiteY4" fmla="*/ 447302 h 447302"/>
                    <a:gd name="connsiteX5" fmla="*/ 0 w 387992"/>
                    <a:gd name="connsiteY5" fmla="*/ 447302 h 447302"/>
                    <a:gd name="connsiteX6" fmla="*/ 0 w 387992"/>
                    <a:gd name="connsiteY6" fmla="*/ 148131 h 447302"/>
                    <a:gd name="connsiteX7" fmla="*/ 100259 w 387992"/>
                    <a:gd name="connsiteY7" fmla="*/ 47872 h 447302"/>
                    <a:gd name="connsiteX8" fmla="*/ 100259 w 387992"/>
                    <a:gd name="connsiteY8" fmla="*/ 47872 h 447302"/>
                    <a:gd name="connsiteX9" fmla="*/ 387992 w 387992"/>
                    <a:gd name="connsiteY9" fmla="*/ 91440 h 447302"/>
                    <a:gd name="connsiteX0" fmla="*/ 296552 w 298483"/>
                    <a:gd name="connsiteY0" fmla="*/ 0 h 447302"/>
                    <a:gd name="connsiteX1" fmla="*/ 200518 w 298483"/>
                    <a:gd name="connsiteY1" fmla="*/ 148131 h 447302"/>
                    <a:gd name="connsiteX2" fmla="*/ 200517 w 298483"/>
                    <a:gd name="connsiteY2" fmla="*/ 447302 h 447302"/>
                    <a:gd name="connsiteX3" fmla="*/ 200517 w 298483"/>
                    <a:gd name="connsiteY3" fmla="*/ 447302 h 447302"/>
                    <a:gd name="connsiteX4" fmla="*/ 0 w 298483"/>
                    <a:gd name="connsiteY4" fmla="*/ 447302 h 447302"/>
                    <a:gd name="connsiteX5" fmla="*/ 0 w 298483"/>
                    <a:gd name="connsiteY5" fmla="*/ 447302 h 447302"/>
                    <a:gd name="connsiteX6" fmla="*/ 0 w 298483"/>
                    <a:gd name="connsiteY6" fmla="*/ 148131 h 447302"/>
                    <a:gd name="connsiteX7" fmla="*/ 100259 w 298483"/>
                    <a:gd name="connsiteY7" fmla="*/ 47872 h 447302"/>
                    <a:gd name="connsiteX8" fmla="*/ 100259 w 298483"/>
                    <a:gd name="connsiteY8" fmla="*/ 47872 h 447302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4554"/>
                    <a:gd name="connsiteY0" fmla="*/ 100259 h 438268"/>
                    <a:gd name="connsiteX1" fmla="*/ 200517 w 204554"/>
                    <a:gd name="connsiteY1" fmla="*/ 399430 h 438268"/>
                    <a:gd name="connsiteX2" fmla="*/ 204554 w 204554"/>
                    <a:gd name="connsiteY2" fmla="*/ 438268 h 438268"/>
                    <a:gd name="connsiteX3" fmla="*/ 0 w 204554"/>
                    <a:gd name="connsiteY3" fmla="*/ 399430 h 438268"/>
                    <a:gd name="connsiteX4" fmla="*/ 0 w 204554"/>
                    <a:gd name="connsiteY4" fmla="*/ 399430 h 438268"/>
                    <a:gd name="connsiteX5" fmla="*/ 0 w 204554"/>
                    <a:gd name="connsiteY5" fmla="*/ 100259 h 438268"/>
                    <a:gd name="connsiteX6" fmla="*/ 100259 w 204554"/>
                    <a:gd name="connsiteY6" fmla="*/ 0 h 438268"/>
                    <a:gd name="connsiteX7" fmla="*/ 100259 w 204554"/>
                    <a:gd name="connsiteY7" fmla="*/ 0 h 438268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0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100259 h 399430"/>
                    <a:gd name="connsiteX5" fmla="*/ 100259 w 200518"/>
                    <a:gd name="connsiteY5" fmla="*/ 0 h 399430"/>
                    <a:gd name="connsiteX6" fmla="*/ 100259 w 200518"/>
                    <a:gd name="connsiteY6" fmla="*/ 0 h 399430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399430 h 455205"/>
                    <a:gd name="connsiteX4" fmla="*/ 0 w 200518"/>
                    <a:gd name="connsiteY4" fmla="*/ 100259 h 455205"/>
                    <a:gd name="connsiteX5" fmla="*/ 100259 w 200518"/>
                    <a:gd name="connsiteY5" fmla="*/ 0 h 455205"/>
                    <a:gd name="connsiteX6" fmla="*/ 100259 w 200518"/>
                    <a:gd name="connsiteY6" fmla="*/ 0 h 455205"/>
                    <a:gd name="connsiteX0" fmla="*/ 208016 w 208016"/>
                    <a:gd name="connsiteY0" fmla="*/ 100259 h 455205"/>
                    <a:gd name="connsiteX1" fmla="*/ 207986 w 208016"/>
                    <a:gd name="connsiteY1" fmla="*/ 455205 h 455205"/>
                    <a:gd name="connsiteX2" fmla="*/ 7498 w 208016"/>
                    <a:gd name="connsiteY2" fmla="*/ 399430 h 455205"/>
                    <a:gd name="connsiteX3" fmla="*/ 0 w 208016"/>
                    <a:gd name="connsiteY3" fmla="*/ 436118 h 455205"/>
                    <a:gd name="connsiteX4" fmla="*/ 7498 w 208016"/>
                    <a:gd name="connsiteY4" fmla="*/ 100259 h 455205"/>
                    <a:gd name="connsiteX5" fmla="*/ 107757 w 208016"/>
                    <a:gd name="connsiteY5" fmla="*/ 0 h 455205"/>
                    <a:gd name="connsiteX6" fmla="*/ 107757 w 208016"/>
                    <a:gd name="connsiteY6" fmla="*/ 0 h 455205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100259 h 455205"/>
                    <a:gd name="connsiteX4" fmla="*/ 100259 w 200518"/>
                    <a:gd name="connsiteY4" fmla="*/ 0 h 455205"/>
                    <a:gd name="connsiteX5" fmla="*/ 100259 w 200518"/>
                    <a:gd name="connsiteY5" fmla="*/ 0 h 455205"/>
                    <a:gd name="connsiteX0" fmla="*/ 214623 w 214623"/>
                    <a:gd name="connsiteY0" fmla="*/ 100259 h 455205"/>
                    <a:gd name="connsiteX1" fmla="*/ 214593 w 214623"/>
                    <a:gd name="connsiteY1" fmla="*/ 455205 h 455205"/>
                    <a:gd name="connsiteX2" fmla="*/ 0 w 214623"/>
                    <a:gd name="connsiteY2" fmla="*/ 441811 h 455205"/>
                    <a:gd name="connsiteX3" fmla="*/ 14105 w 214623"/>
                    <a:gd name="connsiteY3" fmla="*/ 100259 h 455205"/>
                    <a:gd name="connsiteX4" fmla="*/ 114364 w 214623"/>
                    <a:gd name="connsiteY4" fmla="*/ 0 h 455205"/>
                    <a:gd name="connsiteX5" fmla="*/ 114364 w 214623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3520" h="455205">
                      <a:moveTo>
                        <a:pt x="233520" y="169950"/>
                      </a:moveTo>
                      <a:lnTo>
                        <a:pt x="214593" y="455205"/>
                      </a:lnTo>
                      <a:lnTo>
                        <a:pt x="0" y="441811"/>
                      </a:lnTo>
                      <a:lnTo>
                        <a:pt x="14105" y="100259"/>
                      </a:lnTo>
                      <a:cubicBezTo>
                        <a:pt x="14105" y="44887"/>
                        <a:pt x="58992" y="0"/>
                        <a:pt x="114364" y="0"/>
                      </a:cubicBezTo>
                      <a:lnTo>
                        <a:pt x="114364" y="0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41" name="グループ化 440">
                  <a:extLst>
                    <a:ext uri="{FF2B5EF4-FFF2-40B4-BE49-F238E27FC236}">
                      <a16:creationId xmlns:a16="http://schemas.microsoft.com/office/drawing/2014/main" id="{77EC4E58-086D-4344-98BC-5BA0DADE60EE}"/>
                    </a:ext>
                  </a:extLst>
                </p:cNvPr>
                <p:cNvGrpSpPr/>
                <p:nvPr/>
              </p:nvGrpSpPr>
              <p:grpSpPr>
                <a:xfrm rot="253437">
                  <a:off x="1447950" y="2626874"/>
                  <a:ext cx="536347" cy="485664"/>
                  <a:chOff x="7284540" y="2638033"/>
                  <a:chExt cx="536347" cy="485664"/>
                </a:xfrm>
              </p:grpSpPr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09317DB9-0511-4D38-8E87-063868E0AEDE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623309" y="2770975"/>
                    <a:ext cx="303489" cy="37606"/>
                  </a:xfrm>
                  <a:custGeom>
                    <a:avLst/>
                    <a:gdLst>
                      <a:gd name="connsiteX0" fmla="*/ 50813 w 629558"/>
                      <a:gd name="connsiteY0" fmla="*/ 0 h 78009"/>
                      <a:gd name="connsiteX1" fmla="*/ 578745 w 629558"/>
                      <a:gd name="connsiteY1" fmla="*/ 0 h 78009"/>
                      <a:gd name="connsiteX2" fmla="*/ 629558 w 629558"/>
                      <a:gd name="connsiteY2" fmla="*/ 50813 h 78009"/>
                      <a:gd name="connsiteX3" fmla="*/ 629558 w 629558"/>
                      <a:gd name="connsiteY3" fmla="*/ 78009 h 78009"/>
                      <a:gd name="connsiteX4" fmla="*/ 0 w 629558"/>
                      <a:gd name="connsiteY4" fmla="*/ 78009 h 78009"/>
                      <a:gd name="connsiteX5" fmla="*/ 0 w 629558"/>
                      <a:gd name="connsiteY5" fmla="*/ 50813 h 78009"/>
                      <a:gd name="connsiteX6" fmla="*/ 50813 w 629558"/>
                      <a:gd name="connsiteY6" fmla="*/ 0 h 78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29558" h="78009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78009"/>
                        </a:lnTo>
                        <a:lnTo>
                          <a:pt x="0" y="78009"/>
                        </a:ln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3" name="フリーフォーム: 図形 442">
                    <a:extLst>
                      <a:ext uri="{FF2B5EF4-FFF2-40B4-BE49-F238E27FC236}">
                        <a16:creationId xmlns:a16="http://schemas.microsoft.com/office/drawing/2014/main" id="{70D350F8-917E-44E9-925C-CFF791EC88B6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400969" y="2681285"/>
                    <a:ext cx="303489" cy="536347"/>
                  </a:xfrm>
                  <a:custGeom>
                    <a:avLst/>
                    <a:gdLst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207317 w 629558"/>
                      <a:gd name="connsiteY11" fmla="*/ 304874 h 1112600"/>
                      <a:gd name="connsiteX12" fmla="*/ 152437 w 629558"/>
                      <a:gd name="connsiteY12" fmla="*/ 304874 h 1112600"/>
                      <a:gd name="connsiteX13" fmla="*/ 0 w 629558"/>
                      <a:gd name="connsiteY13" fmla="*/ 152437 h 1112600"/>
                      <a:gd name="connsiteX14" fmla="*/ 0 w 629558"/>
                      <a:gd name="connsiteY14" fmla="*/ 50813 h 1112600"/>
                      <a:gd name="connsiteX15" fmla="*/ 50813 w 629558"/>
                      <a:gd name="connsiteY15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152437 w 629558"/>
                      <a:gd name="connsiteY11" fmla="*/ 304874 h 1112600"/>
                      <a:gd name="connsiteX12" fmla="*/ 0 w 629558"/>
                      <a:gd name="connsiteY12" fmla="*/ 152437 h 1112600"/>
                      <a:gd name="connsiteX13" fmla="*/ 0 w 629558"/>
                      <a:gd name="connsiteY13" fmla="*/ 50813 h 1112600"/>
                      <a:gd name="connsiteX14" fmla="*/ 50813 w 629558"/>
                      <a:gd name="connsiteY14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9534 w 629558"/>
                      <a:gd name="connsiteY5" fmla="*/ 322482 h 1112600"/>
                      <a:gd name="connsiteX6" fmla="*/ 429534 w 629558"/>
                      <a:gd name="connsiteY6" fmla="*/ 997845 h 1112600"/>
                      <a:gd name="connsiteX7" fmla="*/ 314779 w 629558"/>
                      <a:gd name="connsiteY7" fmla="*/ 1112600 h 1112600"/>
                      <a:gd name="connsiteX8" fmla="*/ 200024 w 629558"/>
                      <a:gd name="connsiteY8" fmla="*/ 997845 h 1112600"/>
                      <a:gd name="connsiteX9" fmla="*/ 200024 w 629558"/>
                      <a:gd name="connsiteY9" fmla="*/ 322482 h 1112600"/>
                      <a:gd name="connsiteX10" fmla="*/ 152437 w 629558"/>
                      <a:gd name="connsiteY10" fmla="*/ 304874 h 1112600"/>
                      <a:gd name="connsiteX11" fmla="*/ 0 w 629558"/>
                      <a:gd name="connsiteY11" fmla="*/ 152437 h 1112600"/>
                      <a:gd name="connsiteX12" fmla="*/ 0 w 629558"/>
                      <a:gd name="connsiteY12" fmla="*/ 50813 h 1112600"/>
                      <a:gd name="connsiteX13" fmla="*/ 50813 w 629558"/>
                      <a:gd name="connsiteY13" fmla="*/ 0 h 1112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29558" h="1112600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152437"/>
                        </a:lnTo>
                        <a:cubicBezTo>
                          <a:pt x="629558" y="236626"/>
                          <a:pt x="561310" y="304874"/>
                          <a:pt x="477121" y="304874"/>
                        </a:cubicBezTo>
                        <a:lnTo>
                          <a:pt x="429534" y="322482"/>
                        </a:lnTo>
                        <a:lnTo>
                          <a:pt x="429534" y="997845"/>
                        </a:lnTo>
                        <a:cubicBezTo>
                          <a:pt x="429534" y="1061222"/>
                          <a:pt x="378156" y="1112600"/>
                          <a:pt x="314779" y="1112600"/>
                        </a:cubicBezTo>
                        <a:cubicBezTo>
                          <a:pt x="251402" y="1112600"/>
                          <a:pt x="200024" y="1061222"/>
                          <a:pt x="200024" y="997845"/>
                        </a:cubicBezTo>
                        <a:lnTo>
                          <a:pt x="200024" y="322482"/>
                        </a:lnTo>
                        <a:lnTo>
                          <a:pt x="152437" y="304874"/>
                        </a:lnTo>
                        <a:cubicBezTo>
                          <a:pt x="68248" y="304874"/>
                          <a:pt x="0" y="236626"/>
                          <a:pt x="0" y="152437"/>
                        </a:cubicBez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4" name="フリーフォーム: 図形 443">
                    <a:extLst>
                      <a:ext uri="{FF2B5EF4-FFF2-40B4-BE49-F238E27FC236}">
                        <a16:creationId xmlns:a16="http://schemas.microsoft.com/office/drawing/2014/main" id="{2EF07BF2-6CCC-488C-9E72-D22CA3711B8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7435216" y="2861887"/>
                    <a:ext cx="262880" cy="261810"/>
                  </a:xfrm>
                  <a:custGeom>
                    <a:avLst/>
                    <a:gdLst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372385 w 805317"/>
                      <a:gd name="connsiteY3" fmla="*/ 0 h 802037"/>
                      <a:gd name="connsiteX4" fmla="*/ 700786 w 805317"/>
                      <a:gd name="connsiteY4" fmla="*/ 0 h 802037"/>
                      <a:gd name="connsiteX5" fmla="*/ 805317 w 805317"/>
                      <a:gd name="connsiteY5" fmla="*/ 104531 h 802037"/>
                      <a:gd name="connsiteX6" fmla="*/ 805316 w 805317"/>
                      <a:gd name="connsiteY6" fmla="*/ 104531 h 802037"/>
                      <a:gd name="connsiteX7" fmla="*/ 741473 w 805317"/>
                      <a:gd name="connsiteY7" fmla="*/ 200847 h 802037"/>
                      <a:gd name="connsiteX8" fmla="*/ 730490 w 805317"/>
                      <a:gd name="connsiteY8" fmla="*/ 203065 h 802037"/>
                      <a:gd name="connsiteX9" fmla="*/ 738828 w 805317"/>
                      <a:gd name="connsiteY9" fmla="*/ 204748 h 802037"/>
                      <a:gd name="connsiteX10" fmla="*/ 802671 w 805317"/>
                      <a:gd name="connsiteY10" fmla="*/ 301065 h 802037"/>
                      <a:gd name="connsiteX11" fmla="*/ 802670 w 805317"/>
                      <a:gd name="connsiteY11" fmla="*/ 301064 h 802037"/>
                      <a:gd name="connsiteX12" fmla="*/ 738827 w 805317"/>
                      <a:gd name="connsiteY12" fmla="*/ 397381 h 802037"/>
                      <a:gd name="connsiteX13" fmla="*/ 718897 w 805317"/>
                      <a:gd name="connsiteY13" fmla="*/ 401404 h 802037"/>
                      <a:gd name="connsiteX14" fmla="*/ 729401 w 805317"/>
                      <a:gd name="connsiteY14" fmla="*/ 403525 h 802037"/>
                      <a:gd name="connsiteX15" fmla="*/ 793244 w 805317"/>
                      <a:gd name="connsiteY15" fmla="*/ 499842 h 802037"/>
                      <a:gd name="connsiteX16" fmla="*/ 793243 w 805317"/>
                      <a:gd name="connsiteY16" fmla="*/ 499841 h 802037"/>
                      <a:gd name="connsiteX17" fmla="*/ 729400 w 805317"/>
                      <a:gd name="connsiteY17" fmla="*/ 596158 h 802037"/>
                      <a:gd name="connsiteX18" fmla="*/ 711705 w 805317"/>
                      <a:gd name="connsiteY18" fmla="*/ 599730 h 802037"/>
                      <a:gd name="connsiteX19" fmla="*/ 716963 w 805317"/>
                      <a:gd name="connsiteY19" fmla="*/ 600792 h 802037"/>
                      <a:gd name="connsiteX20" fmla="*/ 780806 w 805317"/>
                      <a:gd name="connsiteY20" fmla="*/ 697108 h 802037"/>
                      <a:gd name="connsiteX21" fmla="*/ 780805 w 805317"/>
                      <a:gd name="connsiteY21" fmla="*/ 697108 h 802037"/>
                      <a:gd name="connsiteX22" fmla="*/ 676274 w 805317"/>
                      <a:gd name="connsiteY22" fmla="*/ 801639 h 802037"/>
                      <a:gd name="connsiteX23" fmla="*/ 410797 w 805317"/>
                      <a:gd name="connsiteY23" fmla="*/ 801638 h 802037"/>
                      <a:gd name="connsiteX24" fmla="*/ 406839 w 805317"/>
                      <a:gd name="connsiteY24" fmla="*/ 802037 h 802037"/>
                      <a:gd name="connsiteX25" fmla="*/ 298829 w 805317"/>
                      <a:gd name="connsiteY25" fmla="*/ 802037 h 802037"/>
                      <a:gd name="connsiteX26" fmla="*/ 0 w 805317"/>
                      <a:gd name="connsiteY26" fmla="*/ 503208 h 802037"/>
                      <a:gd name="connsiteX27" fmla="*/ 0 w 805317"/>
                      <a:gd name="connsiteY27" fmla="*/ 299923 h 802037"/>
                      <a:gd name="connsiteX28" fmla="*/ 182511 w 805317"/>
                      <a:gd name="connsiteY28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700786 w 805317"/>
                      <a:gd name="connsiteY3" fmla="*/ 0 h 802037"/>
                      <a:gd name="connsiteX4" fmla="*/ 805317 w 805317"/>
                      <a:gd name="connsiteY4" fmla="*/ 104531 h 802037"/>
                      <a:gd name="connsiteX5" fmla="*/ 805316 w 805317"/>
                      <a:gd name="connsiteY5" fmla="*/ 104531 h 802037"/>
                      <a:gd name="connsiteX6" fmla="*/ 741473 w 805317"/>
                      <a:gd name="connsiteY6" fmla="*/ 200847 h 802037"/>
                      <a:gd name="connsiteX7" fmla="*/ 730490 w 805317"/>
                      <a:gd name="connsiteY7" fmla="*/ 203065 h 802037"/>
                      <a:gd name="connsiteX8" fmla="*/ 738828 w 805317"/>
                      <a:gd name="connsiteY8" fmla="*/ 204748 h 802037"/>
                      <a:gd name="connsiteX9" fmla="*/ 802671 w 805317"/>
                      <a:gd name="connsiteY9" fmla="*/ 301065 h 802037"/>
                      <a:gd name="connsiteX10" fmla="*/ 802670 w 805317"/>
                      <a:gd name="connsiteY10" fmla="*/ 301064 h 802037"/>
                      <a:gd name="connsiteX11" fmla="*/ 738827 w 805317"/>
                      <a:gd name="connsiteY11" fmla="*/ 397381 h 802037"/>
                      <a:gd name="connsiteX12" fmla="*/ 718897 w 805317"/>
                      <a:gd name="connsiteY12" fmla="*/ 401404 h 802037"/>
                      <a:gd name="connsiteX13" fmla="*/ 729401 w 805317"/>
                      <a:gd name="connsiteY13" fmla="*/ 403525 h 802037"/>
                      <a:gd name="connsiteX14" fmla="*/ 793244 w 805317"/>
                      <a:gd name="connsiteY14" fmla="*/ 499842 h 802037"/>
                      <a:gd name="connsiteX15" fmla="*/ 793243 w 805317"/>
                      <a:gd name="connsiteY15" fmla="*/ 499841 h 802037"/>
                      <a:gd name="connsiteX16" fmla="*/ 729400 w 805317"/>
                      <a:gd name="connsiteY16" fmla="*/ 596158 h 802037"/>
                      <a:gd name="connsiteX17" fmla="*/ 711705 w 805317"/>
                      <a:gd name="connsiteY17" fmla="*/ 599730 h 802037"/>
                      <a:gd name="connsiteX18" fmla="*/ 716963 w 805317"/>
                      <a:gd name="connsiteY18" fmla="*/ 600792 h 802037"/>
                      <a:gd name="connsiteX19" fmla="*/ 780806 w 805317"/>
                      <a:gd name="connsiteY19" fmla="*/ 697108 h 802037"/>
                      <a:gd name="connsiteX20" fmla="*/ 780805 w 805317"/>
                      <a:gd name="connsiteY20" fmla="*/ 697108 h 802037"/>
                      <a:gd name="connsiteX21" fmla="*/ 676274 w 805317"/>
                      <a:gd name="connsiteY21" fmla="*/ 801639 h 802037"/>
                      <a:gd name="connsiteX22" fmla="*/ 410797 w 805317"/>
                      <a:gd name="connsiteY22" fmla="*/ 801638 h 802037"/>
                      <a:gd name="connsiteX23" fmla="*/ 406839 w 805317"/>
                      <a:gd name="connsiteY23" fmla="*/ 802037 h 802037"/>
                      <a:gd name="connsiteX24" fmla="*/ 298829 w 805317"/>
                      <a:gd name="connsiteY24" fmla="*/ 802037 h 802037"/>
                      <a:gd name="connsiteX25" fmla="*/ 0 w 805317"/>
                      <a:gd name="connsiteY25" fmla="*/ 503208 h 802037"/>
                      <a:gd name="connsiteX26" fmla="*/ 0 w 805317"/>
                      <a:gd name="connsiteY26" fmla="*/ 299923 h 802037"/>
                      <a:gd name="connsiteX27" fmla="*/ 182511 w 805317"/>
                      <a:gd name="connsiteY27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406839 w 805317"/>
                      <a:gd name="connsiteY22" fmla="*/ 802037 h 802037"/>
                      <a:gd name="connsiteX23" fmla="*/ 298829 w 805317"/>
                      <a:gd name="connsiteY23" fmla="*/ 802037 h 802037"/>
                      <a:gd name="connsiteX24" fmla="*/ 0 w 805317"/>
                      <a:gd name="connsiteY24" fmla="*/ 503208 h 802037"/>
                      <a:gd name="connsiteX25" fmla="*/ 0 w 805317"/>
                      <a:gd name="connsiteY25" fmla="*/ 299923 h 802037"/>
                      <a:gd name="connsiteX26" fmla="*/ 182511 w 805317"/>
                      <a:gd name="connsiteY26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298829 w 805317"/>
                      <a:gd name="connsiteY22" fmla="*/ 802037 h 802037"/>
                      <a:gd name="connsiteX23" fmla="*/ 0 w 805317"/>
                      <a:gd name="connsiteY23" fmla="*/ 503208 h 802037"/>
                      <a:gd name="connsiteX24" fmla="*/ 0 w 805317"/>
                      <a:gd name="connsiteY24" fmla="*/ 299923 h 802037"/>
                      <a:gd name="connsiteX25" fmla="*/ 182511 w 805317"/>
                      <a:gd name="connsiteY25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298829 w 805317"/>
                      <a:gd name="connsiteY21" fmla="*/ 802037 h 802037"/>
                      <a:gd name="connsiteX22" fmla="*/ 0 w 805317"/>
                      <a:gd name="connsiteY22" fmla="*/ 503208 h 802037"/>
                      <a:gd name="connsiteX23" fmla="*/ 0 w 805317"/>
                      <a:gd name="connsiteY23" fmla="*/ 299923 h 802037"/>
                      <a:gd name="connsiteX24" fmla="*/ 182511 w 805317"/>
                      <a:gd name="connsiteY24" fmla="*/ 24578 h 802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05317" h="802037">
                        <a:moveTo>
                          <a:pt x="182511" y="24578"/>
                        </a:moveTo>
                        <a:cubicBezTo>
                          <a:pt x="218263" y="9456"/>
                          <a:pt x="257569" y="1094"/>
                          <a:pt x="298829" y="1094"/>
                        </a:cubicBezTo>
                        <a:lnTo>
                          <a:pt x="700786" y="0"/>
                        </a:lnTo>
                        <a:cubicBezTo>
                          <a:pt x="758517" y="0"/>
                          <a:pt x="805317" y="46800"/>
                          <a:pt x="805317" y="104531"/>
                        </a:cubicBezTo>
                        <a:lnTo>
                          <a:pt x="805316" y="104531"/>
                        </a:lnTo>
                        <a:cubicBezTo>
                          <a:pt x="805316" y="147829"/>
                          <a:pt x="778991" y="184979"/>
                          <a:pt x="741473" y="200847"/>
                        </a:cubicBezTo>
                        <a:lnTo>
                          <a:pt x="730490" y="203065"/>
                        </a:lnTo>
                        <a:lnTo>
                          <a:pt x="738828" y="204748"/>
                        </a:lnTo>
                        <a:cubicBezTo>
                          <a:pt x="776346" y="220617"/>
                          <a:pt x="802671" y="257766"/>
                          <a:pt x="802671" y="301065"/>
                        </a:cubicBezTo>
                        <a:lnTo>
                          <a:pt x="802670" y="301064"/>
                        </a:lnTo>
                        <a:cubicBezTo>
                          <a:pt x="802670" y="344363"/>
                          <a:pt x="776345" y="381512"/>
                          <a:pt x="738827" y="397381"/>
                        </a:cubicBezTo>
                        <a:lnTo>
                          <a:pt x="718897" y="401404"/>
                        </a:lnTo>
                        <a:lnTo>
                          <a:pt x="729401" y="403525"/>
                        </a:lnTo>
                        <a:cubicBezTo>
                          <a:pt x="766919" y="419394"/>
                          <a:pt x="793244" y="456543"/>
                          <a:pt x="793244" y="499842"/>
                        </a:cubicBezTo>
                        <a:lnTo>
                          <a:pt x="793243" y="499841"/>
                        </a:lnTo>
                        <a:cubicBezTo>
                          <a:pt x="793243" y="543140"/>
                          <a:pt x="766918" y="580289"/>
                          <a:pt x="729400" y="596158"/>
                        </a:cubicBezTo>
                        <a:lnTo>
                          <a:pt x="711705" y="599730"/>
                        </a:lnTo>
                        <a:lnTo>
                          <a:pt x="716963" y="600792"/>
                        </a:lnTo>
                        <a:cubicBezTo>
                          <a:pt x="754481" y="616660"/>
                          <a:pt x="780806" y="653810"/>
                          <a:pt x="780806" y="697108"/>
                        </a:cubicBezTo>
                        <a:lnTo>
                          <a:pt x="780805" y="697108"/>
                        </a:lnTo>
                        <a:cubicBezTo>
                          <a:pt x="780805" y="754839"/>
                          <a:pt x="734005" y="801639"/>
                          <a:pt x="676274" y="801639"/>
                        </a:cubicBezTo>
                        <a:lnTo>
                          <a:pt x="298829" y="802037"/>
                        </a:lnTo>
                        <a:cubicBezTo>
                          <a:pt x="133790" y="802037"/>
                          <a:pt x="0" y="668247"/>
                          <a:pt x="0" y="503208"/>
                        </a:cubicBezTo>
                        <a:lnTo>
                          <a:pt x="0" y="299923"/>
                        </a:lnTo>
                        <a:cubicBezTo>
                          <a:pt x="0" y="176144"/>
                          <a:pt x="75257" y="69942"/>
                          <a:pt x="182511" y="2457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21BCEEC5-C036-41DE-8AF0-08AA29152184}"/>
                  </a:ext>
                </a:extLst>
              </p:cNvPr>
              <p:cNvGrpSpPr/>
              <p:nvPr/>
            </p:nvGrpSpPr>
            <p:grpSpPr>
              <a:xfrm>
                <a:off x="1491395" y="3504160"/>
                <a:ext cx="1124296" cy="390005"/>
                <a:chOff x="1562021" y="3512395"/>
                <a:chExt cx="916860" cy="390005"/>
              </a:xfrm>
            </p:grpSpPr>
            <p:sp>
              <p:nvSpPr>
                <p:cNvPr id="408" name="台形 28">
                  <a:extLst>
                    <a:ext uri="{FF2B5EF4-FFF2-40B4-BE49-F238E27FC236}">
                      <a16:creationId xmlns:a16="http://schemas.microsoft.com/office/drawing/2014/main" id="{D587E8EA-BB9C-4E35-B9DE-A08B6D67184D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9" name="四角形: 角を丸くする 408">
                  <a:extLst>
                    <a:ext uri="{FF2B5EF4-FFF2-40B4-BE49-F238E27FC236}">
                      <a16:creationId xmlns:a16="http://schemas.microsoft.com/office/drawing/2014/main" id="{B91E7A1F-0808-45C6-93C2-190B034FA6CE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6" name="四角形: 角を丸くする 415">
                  <a:extLst>
                    <a:ext uri="{FF2B5EF4-FFF2-40B4-BE49-F238E27FC236}">
                      <a16:creationId xmlns:a16="http://schemas.microsoft.com/office/drawing/2014/main" id="{9D85C18D-3D84-4C21-AB38-FB19A5ED47E9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055" name="グループ化 1054">
              <a:extLst>
                <a:ext uri="{FF2B5EF4-FFF2-40B4-BE49-F238E27FC236}">
                  <a16:creationId xmlns:a16="http://schemas.microsoft.com/office/drawing/2014/main" id="{137A6B98-2058-4562-ACCF-3F0CAF510FDB}"/>
                </a:ext>
              </a:extLst>
            </p:cNvPr>
            <p:cNvGrpSpPr/>
            <p:nvPr/>
          </p:nvGrpSpPr>
          <p:grpSpPr>
            <a:xfrm>
              <a:off x="662948" y="1158274"/>
              <a:ext cx="2691442" cy="2395460"/>
              <a:chOff x="662948" y="1120264"/>
              <a:chExt cx="2691442" cy="2395460"/>
            </a:xfrm>
          </p:grpSpPr>
          <p:grpSp>
            <p:nvGrpSpPr>
              <p:cNvPr id="1056" name="グループ化 1055">
                <a:extLst>
                  <a:ext uri="{FF2B5EF4-FFF2-40B4-BE49-F238E27FC236}">
                    <a16:creationId xmlns:a16="http://schemas.microsoft.com/office/drawing/2014/main" id="{D8976DE7-206B-46F0-A7D1-EB5CF7453F1F}"/>
                  </a:ext>
                </a:extLst>
              </p:cNvPr>
              <p:cNvGrpSpPr/>
              <p:nvPr/>
            </p:nvGrpSpPr>
            <p:grpSpPr>
              <a:xfrm>
                <a:off x="1597066" y="2132930"/>
                <a:ext cx="855875" cy="553943"/>
                <a:chOff x="-1717546" y="2163410"/>
                <a:chExt cx="855875" cy="553943"/>
              </a:xfrm>
            </p:grpSpPr>
            <p:grpSp>
              <p:nvGrpSpPr>
                <p:cNvPr id="1090" name="グループ化 1089">
                  <a:extLst>
                    <a:ext uri="{FF2B5EF4-FFF2-40B4-BE49-F238E27FC236}">
                      <a16:creationId xmlns:a16="http://schemas.microsoft.com/office/drawing/2014/main" id="{373FC656-3283-4115-9630-743424A4E2CA}"/>
                    </a:ext>
                  </a:extLst>
                </p:cNvPr>
                <p:cNvGrpSpPr/>
                <p:nvPr/>
              </p:nvGrpSpPr>
              <p:grpSpPr>
                <a:xfrm>
                  <a:off x="-1543109" y="2617703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115" name="四角形: 上の 2 つの角を丸める 1114">
                    <a:extLst>
                      <a:ext uri="{FF2B5EF4-FFF2-40B4-BE49-F238E27FC236}">
                        <a16:creationId xmlns:a16="http://schemas.microsoft.com/office/drawing/2014/main" id="{AB017CD6-E620-4B9B-B895-166007E1DFCE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6" name="四角形: 上の 2 つの角を丸める 1115">
                    <a:extLst>
                      <a:ext uri="{FF2B5EF4-FFF2-40B4-BE49-F238E27FC236}">
                        <a16:creationId xmlns:a16="http://schemas.microsoft.com/office/drawing/2014/main" id="{42A9A050-CC46-4936-9F8E-E869C73558A6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7" name="四角形: 上の 2 つの角を丸める 1116">
                    <a:extLst>
                      <a:ext uri="{FF2B5EF4-FFF2-40B4-BE49-F238E27FC236}">
                        <a16:creationId xmlns:a16="http://schemas.microsoft.com/office/drawing/2014/main" id="{7990A79D-3F70-4F6F-83AB-FAA2E4C06270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91" name="グループ化 1090">
                  <a:extLst>
                    <a:ext uri="{FF2B5EF4-FFF2-40B4-BE49-F238E27FC236}">
                      <a16:creationId xmlns:a16="http://schemas.microsoft.com/office/drawing/2014/main" id="{7CB8A915-EC50-4C1F-B78B-23256FBCE22F}"/>
                    </a:ext>
                  </a:extLst>
                </p:cNvPr>
                <p:cNvGrpSpPr/>
                <p:nvPr/>
              </p:nvGrpSpPr>
              <p:grpSpPr>
                <a:xfrm>
                  <a:off x="-1543109" y="2528344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112" name="四角形: 上の 2 つの角を丸める 1111">
                    <a:extLst>
                      <a:ext uri="{FF2B5EF4-FFF2-40B4-BE49-F238E27FC236}">
                        <a16:creationId xmlns:a16="http://schemas.microsoft.com/office/drawing/2014/main" id="{358023C9-97E7-42DF-8ED1-663F97F511FC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3" name="四角形: 上の 2 つの角を丸める 1112">
                    <a:extLst>
                      <a:ext uri="{FF2B5EF4-FFF2-40B4-BE49-F238E27FC236}">
                        <a16:creationId xmlns:a16="http://schemas.microsoft.com/office/drawing/2014/main" id="{8FB8F4BF-F49F-468F-83D3-EBB49687A978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4" name="四角形: 上の 2 つの角を丸める 1113">
                    <a:extLst>
                      <a:ext uri="{FF2B5EF4-FFF2-40B4-BE49-F238E27FC236}">
                        <a16:creationId xmlns:a16="http://schemas.microsoft.com/office/drawing/2014/main" id="{FF064F61-8D94-4B27-920F-3CDF0B6A11E3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92" name="グループ化 1091">
                  <a:extLst>
                    <a:ext uri="{FF2B5EF4-FFF2-40B4-BE49-F238E27FC236}">
                      <a16:creationId xmlns:a16="http://schemas.microsoft.com/office/drawing/2014/main" id="{750742AC-B615-4978-9A2B-524C0FF301B9}"/>
                    </a:ext>
                  </a:extLst>
                </p:cNvPr>
                <p:cNvGrpSpPr/>
                <p:nvPr/>
              </p:nvGrpSpPr>
              <p:grpSpPr>
                <a:xfrm>
                  <a:off x="-1412569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108" name="四角形: 角を丸くする 1107">
                    <a:extLst>
                      <a:ext uri="{FF2B5EF4-FFF2-40B4-BE49-F238E27FC236}">
                        <a16:creationId xmlns:a16="http://schemas.microsoft.com/office/drawing/2014/main" id="{864D1B60-AA92-4202-84C8-1CB3E382A8B5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9" name="四角形: 角を丸くする 1108">
                    <a:extLst>
                      <a:ext uri="{FF2B5EF4-FFF2-40B4-BE49-F238E27FC236}">
                        <a16:creationId xmlns:a16="http://schemas.microsoft.com/office/drawing/2014/main" id="{57F57D5D-E371-4FDF-BFDB-6DFF814E0B5C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0" name="四角形: 角を丸くする 1109">
                    <a:extLst>
                      <a:ext uri="{FF2B5EF4-FFF2-40B4-BE49-F238E27FC236}">
                        <a16:creationId xmlns:a16="http://schemas.microsoft.com/office/drawing/2014/main" id="{F266D19E-53C9-43CA-B149-7AA5E308767C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1" name="四角形: 角を丸くする 1110">
                    <a:extLst>
                      <a:ext uri="{FF2B5EF4-FFF2-40B4-BE49-F238E27FC236}">
                        <a16:creationId xmlns:a16="http://schemas.microsoft.com/office/drawing/2014/main" id="{DEA1A7FC-5BA1-446A-9C62-14D4E1DA3236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93" name="グループ化 1092">
                  <a:extLst>
                    <a:ext uri="{FF2B5EF4-FFF2-40B4-BE49-F238E27FC236}">
                      <a16:creationId xmlns:a16="http://schemas.microsoft.com/office/drawing/2014/main" id="{C428647C-0164-4C62-86AB-21473080E539}"/>
                    </a:ext>
                  </a:extLst>
                </p:cNvPr>
                <p:cNvGrpSpPr/>
                <p:nvPr/>
              </p:nvGrpSpPr>
              <p:grpSpPr>
                <a:xfrm>
                  <a:off x="-1267810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104" name="四角形: 角を丸くする 1103">
                    <a:extLst>
                      <a:ext uri="{FF2B5EF4-FFF2-40B4-BE49-F238E27FC236}">
                        <a16:creationId xmlns:a16="http://schemas.microsoft.com/office/drawing/2014/main" id="{E81B889C-71E1-4268-8B8E-691481C2AA17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5" name="四角形: 角を丸くする 1104">
                    <a:extLst>
                      <a:ext uri="{FF2B5EF4-FFF2-40B4-BE49-F238E27FC236}">
                        <a16:creationId xmlns:a16="http://schemas.microsoft.com/office/drawing/2014/main" id="{150BCE81-4D0D-4B55-9C93-1CE33481AC1C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6" name="四角形: 角を丸くする 1105">
                    <a:extLst>
                      <a:ext uri="{FF2B5EF4-FFF2-40B4-BE49-F238E27FC236}">
                        <a16:creationId xmlns:a16="http://schemas.microsoft.com/office/drawing/2014/main" id="{A8A548E7-CE21-48CD-AE03-874687F5A676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7" name="四角形: 角を丸くする 1106">
                    <a:extLst>
                      <a:ext uri="{FF2B5EF4-FFF2-40B4-BE49-F238E27FC236}">
                        <a16:creationId xmlns:a16="http://schemas.microsoft.com/office/drawing/2014/main" id="{A6A23EDB-F2BA-4281-819E-3FD01602F30F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94" name="グループ化 1093">
                  <a:extLst>
                    <a:ext uri="{FF2B5EF4-FFF2-40B4-BE49-F238E27FC236}">
                      <a16:creationId xmlns:a16="http://schemas.microsoft.com/office/drawing/2014/main" id="{35B10A37-713C-4169-88E6-2361FF5CD790}"/>
                    </a:ext>
                  </a:extLst>
                </p:cNvPr>
                <p:cNvGrpSpPr/>
                <p:nvPr/>
              </p:nvGrpSpPr>
              <p:grpSpPr>
                <a:xfrm>
                  <a:off x="-1717546" y="2163410"/>
                  <a:ext cx="855875" cy="553943"/>
                  <a:chOff x="4077492" y="1852160"/>
                  <a:chExt cx="2196309" cy="1421505"/>
                </a:xfrm>
                <a:solidFill>
                  <a:srgbClr val="FFC000"/>
                </a:solidFill>
              </p:grpSpPr>
              <p:sp>
                <p:nvSpPr>
                  <p:cNvPr id="1095" name="フリーフォーム: 図形 1094">
                    <a:extLst>
                      <a:ext uri="{FF2B5EF4-FFF2-40B4-BE49-F238E27FC236}">
                        <a16:creationId xmlns:a16="http://schemas.microsoft.com/office/drawing/2014/main" id="{238D20DB-8174-408F-95DE-D22D63CA72E4}"/>
                      </a:ext>
                    </a:extLst>
                  </p:cNvPr>
                  <p:cNvSpPr/>
                  <p:nvPr/>
                </p:nvSpPr>
                <p:spPr>
                  <a:xfrm>
                    <a:off x="4146549" y="1981678"/>
                    <a:ext cx="2063750" cy="1291987"/>
                  </a:xfrm>
                  <a:custGeom>
                    <a:avLst/>
                    <a:gdLst>
                      <a:gd name="connsiteX0" fmla="*/ 1829196 w 2063750"/>
                      <a:gd name="connsiteY0" fmla="*/ 890189 h 1291987"/>
                      <a:gd name="connsiteX1" fmla="*/ 1802927 w 2063750"/>
                      <a:gd name="connsiteY1" fmla="*/ 1235390 h 1291987"/>
                      <a:gd name="connsiteX2" fmla="*/ 1847876 w 2063750"/>
                      <a:gd name="connsiteY2" fmla="*/ 1235390 h 1291987"/>
                      <a:gd name="connsiteX3" fmla="*/ 1897551 w 2063750"/>
                      <a:gd name="connsiteY3" fmla="*/ 890189 h 1291987"/>
                      <a:gd name="connsiteX4" fmla="*/ 1697268 w 2063750"/>
                      <a:gd name="connsiteY4" fmla="*/ 890189 h 1291987"/>
                      <a:gd name="connsiteX5" fmla="*/ 1669207 w 2063750"/>
                      <a:gd name="connsiteY5" fmla="*/ 1235390 h 1291987"/>
                      <a:gd name="connsiteX6" fmla="*/ 1757595 w 2063750"/>
                      <a:gd name="connsiteY6" fmla="*/ 1235390 h 1291987"/>
                      <a:gd name="connsiteX7" fmla="*/ 1783864 w 2063750"/>
                      <a:gd name="connsiteY7" fmla="*/ 890189 h 1291987"/>
                      <a:gd name="connsiteX8" fmla="*/ 1565273 w 2063750"/>
                      <a:gd name="connsiteY8" fmla="*/ 890189 h 1291987"/>
                      <a:gd name="connsiteX9" fmla="*/ 1544518 w 2063750"/>
                      <a:gd name="connsiteY9" fmla="*/ 1235390 h 1291987"/>
                      <a:gd name="connsiteX10" fmla="*/ 1627779 w 2063750"/>
                      <a:gd name="connsiteY10" fmla="*/ 1235390 h 1291987"/>
                      <a:gd name="connsiteX11" fmla="*/ 1652325 w 2063750"/>
                      <a:gd name="connsiteY11" fmla="*/ 890189 h 1291987"/>
                      <a:gd name="connsiteX12" fmla="*/ 1437174 w 2063750"/>
                      <a:gd name="connsiteY12" fmla="*/ 890189 h 1291987"/>
                      <a:gd name="connsiteX13" fmla="*/ 1419659 w 2063750"/>
                      <a:gd name="connsiteY13" fmla="*/ 1235390 h 1291987"/>
                      <a:gd name="connsiteX14" fmla="*/ 1506316 w 2063750"/>
                      <a:gd name="connsiteY14" fmla="*/ 1235390 h 1291987"/>
                      <a:gd name="connsiteX15" fmla="*/ 1523830 w 2063750"/>
                      <a:gd name="connsiteY15" fmla="*/ 890189 h 1291987"/>
                      <a:gd name="connsiteX16" fmla="*/ 1309226 w 2063750"/>
                      <a:gd name="connsiteY16" fmla="*/ 890189 h 1291987"/>
                      <a:gd name="connsiteX17" fmla="*/ 1299796 w 2063750"/>
                      <a:gd name="connsiteY17" fmla="*/ 1235390 h 1291987"/>
                      <a:gd name="connsiteX18" fmla="*/ 1381101 w 2063750"/>
                      <a:gd name="connsiteY18" fmla="*/ 1235390 h 1291987"/>
                      <a:gd name="connsiteX19" fmla="*/ 1395345 w 2063750"/>
                      <a:gd name="connsiteY19" fmla="*/ 890189 h 1291987"/>
                      <a:gd name="connsiteX20" fmla="*/ 1182655 w 2063750"/>
                      <a:gd name="connsiteY20" fmla="*/ 890189 h 1291987"/>
                      <a:gd name="connsiteX21" fmla="*/ 1177576 w 2063750"/>
                      <a:gd name="connsiteY21" fmla="*/ 1235390 h 1291987"/>
                      <a:gd name="connsiteX22" fmla="*/ 1264588 w 2063750"/>
                      <a:gd name="connsiteY22" fmla="*/ 1235390 h 1291987"/>
                      <a:gd name="connsiteX23" fmla="*/ 1271031 w 2063750"/>
                      <a:gd name="connsiteY23" fmla="*/ 890189 h 1291987"/>
                      <a:gd name="connsiteX24" fmla="*/ 1056396 w 2063750"/>
                      <a:gd name="connsiteY24" fmla="*/ 890189 h 1291987"/>
                      <a:gd name="connsiteX25" fmla="*/ 1056396 w 2063750"/>
                      <a:gd name="connsiteY25" fmla="*/ 1235390 h 1291987"/>
                      <a:gd name="connsiteX26" fmla="*/ 1140601 w 2063750"/>
                      <a:gd name="connsiteY26" fmla="*/ 1235390 h 1291987"/>
                      <a:gd name="connsiteX27" fmla="*/ 1142543 w 2063750"/>
                      <a:gd name="connsiteY27" fmla="*/ 890189 h 1291987"/>
                      <a:gd name="connsiteX28" fmla="*/ 922626 w 2063750"/>
                      <a:gd name="connsiteY28" fmla="*/ 890189 h 1291987"/>
                      <a:gd name="connsiteX29" fmla="*/ 924568 w 2063750"/>
                      <a:gd name="connsiteY29" fmla="*/ 1235390 h 1291987"/>
                      <a:gd name="connsiteX30" fmla="*/ 1010677 w 2063750"/>
                      <a:gd name="connsiteY30" fmla="*/ 1235390 h 1291987"/>
                      <a:gd name="connsiteX31" fmla="*/ 1010677 w 2063750"/>
                      <a:gd name="connsiteY31" fmla="*/ 890189 h 1291987"/>
                      <a:gd name="connsiteX32" fmla="*/ 796906 w 2063750"/>
                      <a:gd name="connsiteY32" fmla="*/ 890189 h 1291987"/>
                      <a:gd name="connsiteX33" fmla="*/ 803349 w 2063750"/>
                      <a:gd name="connsiteY33" fmla="*/ 1235390 h 1291987"/>
                      <a:gd name="connsiteX34" fmla="*/ 887593 w 2063750"/>
                      <a:gd name="connsiteY34" fmla="*/ 1235390 h 1291987"/>
                      <a:gd name="connsiteX35" fmla="*/ 882514 w 2063750"/>
                      <a:gd name="connsiteY35" fmla="*/ 890189 h 1291987"/>
                      <a:gd name="connsiteX36" fmla="*/ 672677 w 2063750"/>
                      <a:gd name="connsiteY36" fmla="*/ 890189 h 1291987"/>
                      <a:gd name="connsiteX37" fmla="*/ 686921 w 2063750"/>
                      <a:gd name="connsiteY37" fmla="*/ 1235390 h 1291987"/>
                      <a:gd name="connsiteX38" fmla="*/ 768141 w 2063750"/>
                      <a:gd name="connsiteY38" fmla="*/ 1235390 h 1291987"/>
                      <a:gd name="connsiteX39" fmla="*/ 758711 w 2063750"/>
                      <a:gd name="connsiteY39" fmla="*/ 890189 h 1291987"/>
                      <a:gd name="connsiteX40" fmla="*/ 549135 w 2063750"/>
                      <a:gd name="connsiteY40" fmla="*/ 890189 h 1291987"/>
                      <a:gd name="connsiteX41" fmla="*/ 566649 w 2063750"/>
                      <a:gd name="connsiteY41" fmla="*/ 1235390 h 1291987"/>
                      <a:gd name="connsiteX42" fmla="*/ 648363 w 2063750"/>
                      <a:gd name="connsiteY42" fmla="*/ 1235390 h 1291987"/>
                      <a:gd name="connsiteX43" fmla="*/ 630848 w 2063750"/>
                      <a:gd name="connsiteY43" fmla="*/ 890189 h 1291987"/>
                      <a:gd name="connsiteX44" fmla="*/ 420950 w 2063750"/>
                      <a:gd name="connsiteY44" fmla="*/ 890189 h 1291987"/>
                      <a:gd name="connsiteX45" fmla="*/ 445495 w 2063750"/>
                      <a:gd name="connsiteY45" fmla="*/ 1235390 h 1291987"/>
                      <a:gd name="connsiteX46" fmla="*/ 528447 w 2063750"/>
                      <a:gd name="connsiteY46" fmla="*/ 1235390 h 1291987"/>
                      <a:gd name="connsiteX47" fmla="*/ 507692 w 2063750"/>
                      <a:gd name="connsiteY47" fmla="*/ 890189 h 1291987"/>
                      <a:gd name="connsiteX48" fmla="*/ 279884 w 2063750"/>
                      <a:gd name="connsiteY48" fmla="*/ 890189 h 1291987"/>
                      <a:gd name="connsiteX49" fmla="*/ 306153 w 2063750"/>
                      <a:gd name="connsiteY49" fmla="*/ 1235390 h 1291987"/>
                      <a:gd name="connsiteX50" fmla="*/ 404067 w 2063750"/>
                      <a:gd name="connsiteY50" fmla="*/ 1235390 h 1291987"/>
                      <a:gd name="connsiteX51" fmla="*/ 376006 w 2063750"/>
                      <a:gd name="connsiteY51" fmla="*/ 890189 h 1291987"/>
                      <a:gd name="connsiteX52" fmla="*/ 166198 w 2063750"/>
                      <a:gd name="connsiteY52" fmla="*/ 890189 h 1291987"/>
                      <a:gd name="connsiteX53" fmla="*/ 215872 w 2063750"/>
                      <a:gd name="connsiteY53" fmla="*/ 1235390 h 1291987"/>
                      <a:gd name="connsiteX54" fmla="*/ 260820 w 2063750"/>
                      <a:gd name="connsiteY54" fmla="*/ 1235390 h 1291987"/>
                      <a:gd name="connsiteX55" fmla="*/ 234552 w 2063750"/>
                      <a:gd name="connsiteY55" fmla="*/ 890189 h 1291987"/>
                      <a:gd name="connsiteX56" fmla="*/ 1861752 w 2063750"/>
                      <a:gd name="connsiteY56" fmla="*/ 462358 h 1291987"/>
                      <a:gd name="connsiteX57" fmla="*/ 1834094 w 2063750"/>
                      <a:gd name="connsiteY57" fmla="*/ 825816 h 1291987"/>
                      <a:gd name="connsiteX58" fmla="*/ 1906814 w 2063750"/>
                      <a:gd name="connsiteY58" fmla="*/ 825816 h 1291987"/>
                      <a:gd name="connsiteX59" fmla="*/ 1959116 w 2063750"/>
                      <a:gd name="connsiteY59" fmla="*/ 462358 h 1291987"/>
                      <a:gd name="connsiteX60" fmla="*/ 1732045 w 2063750"/>
                      <a:gd name="connsiteY60" fmla="*/ 462358 h 1291987"/>
                      <a:gd name="connsiteX61" fmla="*/ 1702500 w 2063750"/>
                      <a:gd name="connsiteY61" fmla="*/ 825816 h 1291987"/>
                      <a:gd name="connsiteX62" fmla="*/ 1788762 w 2063750"/>
                      <a:gd name="connsiteY62" fmla="*/ 825816 h 1291987"/>
                      <a:gd name="connsiteX63" fmla="*/ 1816420 w 2063750"/>
                      <a:gd name="connsiteY63" fmla="*/ 462358 h 1291987"/>
                      <a:gd name="connsiteX64" fmla="*/ 1590996 w 2063750"/>
                      <a:gd name="connsiteY64" fmla="*/ 462358 h 1291987"/>
                      <a:gd name="connsiteX65" fmla="*/ 1569143 w 2063750"/>
                      <a:gd name="connsiteY65" fmla="*/ 825816 h 1291987"/>
                      <a:gd name="connsiteX66" fmla="*/ 1656902 w 2063750"/>
                      <a:gd name="connsiteY66" fmla="*/ 825816 h 1291987"/>
                      <a:gd name="connsiteX67" fmla="*/ 1682746 w 2063750"/>
                      <a:gd name="connsiteY67" fmla="*/ 462358 h 1291987"/>
                      <a:gd name="connsiteX68" fmla="*/ 1458881 w 2063750"/>
                      <a:gd name="connsiteY68" fmla="*/ 462358 h 1291987"/>
                      <a:gd name="connsiteX69" fmla="*/ 1440440 w 2063750"/>
                      <a:gd name="connsiteY69" fmla="*/ 825816 h 1291987"/>
                      <a:gd name="connsiteX70" fmla="*/ 1527096 w 2063750"/>
                      <a:gd name="connsiteY70" fmla="*/ 825816 h 1291987"/>
                      <a:gd name="connsiteX71" fmla="*/ 1545536 w 2063750"/>
                      <a:gd name="connsiteY71" fmla="*/ 462358 h 1291987"/>
                      <a:gd name="connsiteX72" fmla="*/ 1320913 w 2063750"/>
                      <a:gd name="connsiteY72" fmla="*/ 462358 h 1291987"/>
                      <a:gd name="connsiteX73" fmla="*/ 1310984 w 2063750"/>
                      <a:gd name="connsiteY73" fmla="*/ 825816 h 1291987"/>
                      <a:gd name="connsiteX74" fmla="*/ 1398001 w 2063750"/>
                      <a:gd name="connsiteY74" fmla="*/ 825816 h 1291987"/>
                      <a:gd name="connsiteX75" fmla="*/ 1412998 w 2063750"/>
                      <a:gd name="connsiteY75" fmla="*/ 462358 h 1291987"/>
                      <a:gd name="connsiteX76" fmla="*/ 1188950 w 2063750"/>
                      <a:gd name="connsiteY76" fmla="*/ 462358 h 1291987"/>
                      <a:gd name="connsiteX77" fmla="*/ 1183602 w 2063750"/>
                      <a:gd name="connsiteY77" fmla="*/ 825816 h 1291987"/>
                      <a:gd name="connsiteX78" fmla="*/ 1272233 w 2063750"/>
                      <a:gd name="connsiteY78" fmla="*/ 825816 h 1291987"/>
                      <a:gd name="connsiteX79" fmla="*/ 1279016 w 2063750"/>
                      <a:gd name="connsiteY79" fmla="*/ 462358 h 1291987"/>
                      <a:gd name="connsiteX80" fmla="*/ 1056396 w 2063750"/>
                      <a:gd name="connsiteY80" fmla="*/ 462358 h 1291987"/>
                      <a:gd name="connsiteX81" fmla="*/ 1056396 w 2063750"/>
                      <a:gd name="connsiteY81" fmla="*/ 825816 h 1291987"/>
                      <a:gd name="connsiteX82" fmla="*/ 1142905 w 2063750"/>
                      <a:gd name="connsiteY82" fmla="*/ 825816 h 1291987"/>
                      <a:gd name="connsiteX83" fmla="*/ 1144950 w 2063750"/>
                      <a:gd name="connsiteY83" fmla="*/ 462358 h 1291987"/>
                      <a:gd name="connsiteX84" fmla="*/ 920219 w 2063750"/>
                      <a:gd name="connsiteY84" fmla="*/ 462358 h 1291987"/>
                      <a:gd name="connsiteX85" fmla="*/ 922264 w 2063750"/>
                      <a:gd name="connsiteY85" fmla="*/ 825816 h 1291987"/>
                      <a:gd name="connsiteX86" fmla="*/ 1010677 w 2063750"/>
                      <a:gd name="connsiteY86" fmla="*/ 825816 h 1291987"/>
                      <a:gd name="connsiteX87" fmla="*/ 1010677 w 2063750"/>
                      <a:gd name="connsiteY87" fmla="*/ 462358 h 1291987"/>
                      <a:gd name="connsiteX88" fmla="*/ 788921 w 2063750"/>
                      <a:gd name="connsiteY88" fmla="*/ 462358 h 1291987"/>
                      <a:gd name="connsiteX89" fmla="*/ 795705 w 2063750"/>
                      <a:gd name="connsiteY89" fmla="*/ 825816 h 1291987"/>
                      <a:gd name="connsiteX90" fmla="*/ 881567 w 2063750"/>
                      <a:gd name="connsiteY90" fmla="*/ 825816 h 1291987"/>
                      <a:gd name="connsiteX91" fmla="*/ 876219 w 2063750"/>
                      <a:gd name="connsiteY91" fmla="*/ 462358 h 1291987"/>
                      <a:gd name="connsiteX92" fmla="*/ 655024 w 2063750"/>
                      <a:gd name="connsiteY92" fmla="*/ 462358 h 1291987"/>
                      <a:gd name="connsiteX93" fmla="*/ 670021 w 2063750"/>
                      <a:gd name="connsiteY93" fmla="*/ 825816 h 1291987"/>
                      <a:gd name="connsiteX94" fmla="*/ 756953 w 2063750"/>
                      <a:gd name="connsiteY94" fmla="*/ 825816 h 1291987"/>
                      <a:gd name="connsiteX95" fmla="*/ 747024 w 2063750"/>
                      <a:gd name="connsiteY95" fmla="*/ 462358 h 1291987"/>
                      <a:gd name="connsiteX96" fmla="*/ 527430 w 2063750"/>
                      <a:gd name="connsiteY96" fmla="*/ 462358 h 1291987"/>
                      <a:gd name="connsiteX97" fmla="*/ 545869 w 2063750"/>
                      <a:gd name="connsiteY97" fmla="*/ 825816 h 1291987"/>
                      <a:gd name="connsiteX98" fmla="*/ 627582 w 2063750"/>
                      <a:gd name="connsiteY98" fmla="*/ 825816 h 1291987"/>
                      <a:gd name="connsiteX99" fmla="*/ 609141 w 2063750"/>
                      <a:gd name="connsiteY99" fmla="*/ 462358 h 1291987"/>
                      <a:gd name="connsiteX100" fmla="*/ 390529 w 2063750"/>
                      <a:gd name="connsiteY100" fmla="*/ 462358 h 1291987"/>
                      <a:gd name="connsiteX101" fmla="*/ 416372 w 2063750"/>
                      <a:gd name="connsiteY101" fmla="*/ 825816 h 1291987"/>
                      <a:gd name="connsiteX102" fmla="*/ 503822 w 2063750"/>
                      <a:gd name="connsiteY102" fmla="*/ 825816 h 1291987"/>
                      <a:gd name="connsiteX103" fmla="*/ 481969 w 2063750"/>
                      <a:gd name="connsiteY103" fmla="*/ 462358 h 1291987"/>
                      <a:gd name="connsiteX104" fmla="*/ 247329 w 2063750"/>
                      <a:gd name="connsiteY104" fmla="*/ 462358 h 1291987"/>
                      <a:gd name="connsiteX105" fmla="*/ 274986 w 2063750"/>
                      <a:gd name="connsiteY105" fmla="*/ 825816 h 1291987"/>
                      <a:gd name="connsiteX106" fmla="*/ 370774 w 2063750"/>
                      <a:gd name="connsiteY106" fmla="*/ 825816 h 1291987"/>
                      <a:gd name="connsiteX107" fmla="*/ 341229 w 2063750"/>
                      <a:gd name="connsiteY107" fmla="*/ 462358 h 1291987"/>
                      <a:gd name="connsiteX108" fmla="*/ 104632 w 2063750"/>
                      <a:gd name="connsiteY108" fmla="*/ 462358 h 1291987"/>
                      <a:gd name="connsiteX109" fmla="*/ 156934 w 2063750"/>
                      <a:gd name="connsiteY109" fmla="*/ 825816 h 1291987"/>
                      <a:gd name="connsiteX110" fmla="*/ 229653 w 2063750"/>
                      <a:gd name="connsiteY110" fmla="*/ 825816 h 1291987"/>
                      <a:gd name="connsiteX111" fmla="*/ 201996 w 2063750"/>
                      <a:gd name="connsiteY111" fmla="*/ 462358 h 1291987"/>
                      <a:gd name="connsiteX112" fmla="*/ 0 w 2063750"/>
                      <a:gd name="connsiteY112" fmla="*/ 0 h 1291987"/>
                      <a:gd name="connsiteX113" fmla="*/ 38099 w 2063750"/>
                      <a:gd name="connsiteY113" fmla="*/ 0 h 1291987"/>
                      <a:gd name="connsiteX114" fmla="*/ 95940 w 2063750"/>
                      <a:gd name="connsiteY114" fmla="*/ 401953 h 1291987"/>
                      <a:gd name="connsiteX115" fmla="*/ 197399 w 2063750"/>
                      <a:gd name="connsiteY115" fmla="*/ 401953 h 1291987"/>
                      <a:gd name="connsiteX116" fmla="*/ 168635 w 2063750"/>
                      <a:gd name="connsiteY116" fmla="*/ 23944 h 1291987"/>
                      <a:gd name="connsiteX117" fmla="*/ 213967 w 2063750"/>
                      <a:gd name="connsiteY117" fmla="*/ 23944 h 1291987"/>
                      <a:gd name="connsiteX118" fmla="*/ 242732 w 2063750"/>
                      <a:gd name="connsiteY118" fmla="*/ 401953 h 1291987"/>
                      <a:gd name="connsiteX119" fmla="*/ 336319 w 2063750"/>
                      <a:gd name="connsiteY119" fmla="*/ 401953 h 1291987"/>
                      <a:gd name="connsiteX120" fmla="*/ 305592 w 2063750"/>
                      <a:gd name="connsiteY120" fmla="*/ 23946 h 1291987"/>
                      <a:gd name="connsiteX121" fmla="*/ 359355 w 2063750"/>
                      <a:gd name="connsiteY121" fmla="*/ 23946 h 1291987"/>
                      <a:gd name="connsiteX122" fmla="*/ 386233 w 2063750"/>
                      <a:gd name="connsiteY122" fmla="*/ 401953 h 1291987"/>
                      <a:gd name="connsiteX123" fmla="*/ 478337 w 2063750"/>
                      <a:gd name="connsiteY123" fmla="*/ 401953 h 1291987"/>
                      <a:gd name="connsiteX124" fmla="*/ 455610 w 2063750"/>
                      <a:gd name="connsiteY124" fmla="*/ 23946 h 1291987"/>
                      <a:gd name="connsiteX125" fmla="*/ 505187 w 2063750"/>
                      <a:gd name="connsiteY125" fmla="*/ 23946 h 1291987"/>
                      <a:gd name="connsiteX126" fmla="*/ 524365 w 2063750"/>
                      <a:gd name="connsiteY126" fmla="*/ 401953 h 1291987"/>
                      <a:gd name="connsiteX127" fmla="*/ 606076 w 2063750"/>
                      <a:gd name="connsiteY127" fmla="*/ 401953 h 1291987"/>
                      <a:gd name="connsiteX128" fmla="*/ 586897 w 2063750"/>
                      <a:gd name="connsiteY128" fmla="*/ 23945 h 1291987"/>
                      <a:gd name="connsiteX129" fmla="*/ 636934 w 2063750"/>
                      <a:gd name="connsiteY129" fmla="*/ 23945 h 1291987"/>
                      <a:gd name="connsiteX130" fmla="*/ 652531 w 2063750"/>
                      <a:gd name="connsiteY130" fmla="*/ 401953 h 1291987"/>
                      <a:gd name="connsiteX131" fmla="*/ 745374 w 2063750"/>
                      <a:gd name="connsiteY131" fmla="*/ 401953 h 1291987"/>
                      <a:gd name="connsiteX132" fmla="*/ 735048 w 2063750"/>
                      <a:gd name="connsiteY132" fmla="*/ 23946 h 1291987"/>
                      <a:gd name="connsiteX133" fmla="*/ 780739 w 2063750"/>
                      <a:gd name="connsiteY133" fmla="*/ 23946 h 1291987"/>
                      <a:gd name="connsiteX134" fmla="*/ 787794 w 2063750"/>
                      <a:gd name="connsiteY134" fmla="*/ 401953 h 1291987"/>
                      <a:gd name="connsiteX135" fmla="*/ 875330 w 2063750"/>
                      <a:gd name="connsiteY135" fmla="*/ 401953 h 1291987"/>
                      <a:gd name="connsiteX136" fmla="*/ 869769 w 2063750"/>
                      <a:gd name="connsiteY136" fmla="*/ 23947 h 1291987"/>
                      <a:gd name="connsiteX137" fmla="*/ 917753 w 2063750"/>
                      <a:gd name="connsiteY137" fmla="*/ 23947 h 1291987"/>
                      <a:gd name="connsiteX138" fmla="*/ 919880 w 2063750"/>
                      <a:gd name="connsiteY138" fmla="*/ 401953 h 1291987"/>
                      <a:gd name="connsiteX139" fmla="*/ 1010677 w 2063750"/>
                      <a:gd name="connsiteY139" fmla="*/ 401953 h 1291987"/>
                      <a:gd name="connsiteX140" fmla="*/ 1010677 w 2063750"/>
                      <a:gd name="connsiteY140" fmla="*/ 7618 h 1291987"/>
                      <a:gd name="connsiteX141" fmla="*/ 1056396 w 2063750"/>
                      <a:gd name="connsiteY141" fmla="*/ 7618 h 1291987"/>
                      <a:gd name="connsiteX142" fmla="*/ 1056396 w 2063750"/>
                      <a:gd name="connsiteY142" fmla="*/ 401953 h 1291987"/>
                      <a:gd name="connsiteX143" fmla="*/ 1145290 w 2063750"/>
                      <a:gd name="connsiteY143" fmla="*/ 401953 h 1291987"/>
                      <a:gd name="connsiteX144" fmla="*/ 1147416 w 2063750"/>
                      <a:gd name="connsiteY144" fmla="*/ 23947 h 1291987"/>
                      <a:gd name="connsiteX145" fmla="*/ 1195400 w 2063750"/>
                      <a:gd name="connsiteY145" fmla="*/ 23947 h 1291987"/>
                      <a:gd name="connsiteX146" fmla="*/ 1189839 w 2063750"/>
                      <a:gd name="connsiteY146" fmla="*/ 401953 h 1291987"/>
                      <a:gd name="connsiteX147" fmla="*/ 1280144 w 2063750"/>
                      <a:gd name="connsiteY147" fmla="*/ 401953 h 1291987"/>
                      <a:gd name="connsiteX148" fmla="*/ 1287199 w 2063750"/>
                      <a:gd name="connsiteY148" fmla="*/ 23946 h 1291987"/>
                      <a:gd name="connsiteX149" fmla="*/ 1332889 w 2063750"/>
                      <a:gd name="connsiteY149" fmla="*/ 23946 h 1291987"/>
                      <a:gd name="connsiteX150" fmla="*/ 1322563 w 2063750"/>
                      <a:gd name="connsiteY150" fmla="*/ 401953 h 1291987"/>
                      <a:gd name="connsiteX151" fmla="*/ 1415491 w 2063750"/>
                      <a:gd name="connsiteY151" fmla="*/ 401953 h 1291987"/>
                      <a:gd name="connsiteX152" fmla="*/ 1431088 w 2063750"/>
                      <a:gd name="connsiteY152" fmla="*/ 23945 h 1291987"/>
                      <a:gd name="connsiteX153" fmla="*/ 1481125 w 2063750"/>
                      <a:gd name="connsiteY153" fmla="*/ 23945 h 1291987"/>
                      <a:gd name="connsiteX154" fmla="*/ 1461946 w 2063750"/>
                      <a:gd name="connsiteY154" fmla="*/ 401953 h 1291987"/>
                      <a:gd name="connsiteX155" fmla="*/ 1548601 w 2063750"/>
                      <a:gd name="connsiteY155" fmla="*/ 401953 h 1291987"/>
                      <a:gd name="connsiteX156" fmla="*/ 1567779 w 2063750"/>
                      <a:gd name="connsiteY156" fmla="*/ 23946 h 1291987"/>
                      <a:gd name="connsiteX157" fmla="*/ 1617355 w 2063750"/>
                      <a:gd name="connsiteY157" fmla="*/ 23946 h 1291987"/>
                      <a:gd name="connsiteX158" fmla="*/ 1594628 w 2063750"/>
                      <a:gd name="connsiteY158" fmla="*/ 401953 h 1291987"/>
                      <a:gd name="connsiteX159" fmla="*/ 1687041 w 2063750"/>
                      <a:gd name="connsiteY159" fmla="*/ 401953 h 1291987"/>
                      <a:gd name="connsiteX160" fmla="*/ 1713919 w 2063750"/>
                      <a:gd name="connsiteY160" fmla="*/ 23946 h 1291987"/>
                      <a:gd name="connsiteX161" fmla="*/ 1767682 w 2063750"/>
                      <a:gd name="connsiteY161" fmla="*/ 23946 h 1291987"/>
                      <a:gd name="connsiteX162" fmla="*/ 1736955 w 2063750"/>
                      <a:gd name="connsiteY162" fmla="*/ 401953 h 1291987"/>
                      <a:gd name="connsiteX163" fmla="*/ 1821016 w 2063750"/>
                      <a:gd name="connsiteY163" fmla="*/ 401953 h 1291987"/>
                      <a:gd name="connsiteX164" fmla="*/ 1849781 w 2063750"/>
                      <a:gd name="connsiteY164" fmla="*/ 23945 h 1291987"/>
                      <a:gd name="connsiteX165" fmla="*/ 1895113 w 2063750"/>
                      <a:gd name="connsiteY165" fmla="*/ 23945 h 1291987"/>
                      <a:gd name="connsiteX166" fmla="*/ 1866348 w 2063750"/>
                      <a:gd name="connsiteY166" fmla="*/ 401953 h 1291987"/>
                      <a:gd name="connsiteX167" fmla="*/ 1967808 w 2063750"/>
                      <a:gd name="connsiteY167" fmla="*/ 401953 h 1291987"/>
                      <a:gd name="connsiteX168" fmla="*/ 2025649 w 2063750"/>
                      <a:gd name="connsiteY168" fmla="*/ 0 h 1291987"/>
                      <a:gd name="connsiteX169" fmla="*/ 2063750 w 2063750"/>
                      <a:gd name="connsiteY169" fmla="*/ 0 h 1291987"/>
                      <a:gd name="connsiteX170" fmla="*/ 1885331 w 2063750"/>
                      <a:gd name="connsiteY170" fmla="*/ 1239878 h 1291987"/>
                      <a:gd name="connsiteX171" fmla="*/ 1886347 w 2063750"/>
                      <a:gd name="connsiteY171" fmla="*/ 1240894 h 1291987"/>
                      <a:gd name="connsiteX172" fmla="*/ 1886347 w 2063750"/>
                      <a:gd name="connsiteY172" fmla="*/ 1262678 h 1291987"/>
                      <a:gd name="connsiteX173" fmla="*/ 1857038 w 2063750"/>
                      <a:gd name="connsiteY173" fmla="*/ 1291987 h 1291987"/>
                      <a:gd name="connsiteX174" fmla="*/ 206710 w 2063750"/>
                      <a:gd name="connsiteY174" fmla="*/ 1291987 h 1291987"/>
                      <a:gd name="connsiteX175" fmla="*/ 177401 w 2063750"/>
                      <a:gd name="connsiteY175" fmla="*/ 1262678 h 1291987"/>
                      <a:gd name="connsiteX176" fmla="*/ 177401 w 2063750"/>
                      <a:gd name="connsiteY176" fmla="*/ 1240894 h 1291987"/>
                      <a:gd name="connsiteX177" fmla="*/ 178419 w 2063750"/>
                      <a:gd name="connsiteY177" fmla="*/ 1239877 h 12919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</a:cxnLst>
                    <a:rect l="l" t="t" r="r" b="b"/>
                    <a:pathLst>
                      <a:path w="2063750" h="1291987">
                        <a:moveTo>
                          <a:pt x="1829196" y="890189"/>
                        </a:moveTo>
                        <a:lnTo>
                          <a:pt x="1802927" y="1235390"/>
                        </a:lnTo>
                        <a:lnTo>
                          <a:pt x="1847876" y="1235390"/>
                        </a:lnTo>
                        <a:lnTo>
                          <a:pt x="1897551" y="890189"/>
                        </a:lnTo>
                        <a:close/>
                        <a:moveTo>
                          <a:pt x="1697268" y="890189"/>
                        </a:moveTo>
                        <a:lnTo>
                          <a:pt x="1669207" y="1235390"/>
                        </a:lnTo>
                        <a:lnTo>
                          <a:pt x="1757595" y="1235390"/>
                        </a:lnTo>
                        <a:lnTo>
                          <a:pt x="1783864" y="890189"/>
                        </a:lnTo>
                        <a:close/>
                        <a:moveTo>
                          <a:pt x="1565273" y="890189"/>
                        </a:moveTo>
                        <a:lnTo>
                          <a:pt x="1544518" y="1235390"/>
                        </a:lnTo>
                        <a:lnTo>
                          <a:pt x="1627779" y="1235390"/>
                        </a:lnTo>
                        <a:lnTo>
                          <a:pt x="1652325" y="890189"/>
                        </a:lnTo>
                        <a:close/>
                        <a:moveTo>
                          <a:pt x="1437174" y="890189"/>
                        </a:moveTo>
                        <a:lnTo>
                          <a:pt x="1419659" y="1235390"/>
                        </a:lnTo>
                        <a:lnTo>
                          <a:pt x="1506316" y="1235390"/>
                        </a:lnTo>
                        <a:lnTo>
                          <a:pt x="1523830" y="890189"/>
                        </a:lnTo>
                        <a:close/>
                        <a:moveTo>
                          <a:pt x="1309226" y="890189"/>
                        </a:moveTo>
                        <a:lnTo>
                          <a:pt x="1299796" y="1235390"/>
                        </a:lnTo>
                        <a:lnTo>
                          <a:pt x="1381101" y="1235390"/>
                        </a:lnTo>
                        <a:lnTo>
                          <a:pt x="1395345" y="890189"/>
                        </a:lnTo>
                        <a:close/>
                        <a:moveTo>
                          <a:pt x="1182655" y="890189"/>
                        </a:moveTo>
                        <a:lnTo>
                          <a:pt x="1177576" y="1235390"/>
                        </a:lnTo>
                        <a:lnTo>
                          <a:pt x="1264588" y="1235390"/>
                        </a:lnTo>
                        <a:lnTo>
                          <a:pt x="1271031" y="890189"/>
                        </a:lnTo>
                        <a:close/>
                        <a:moveTo>
                          <a:pt x="1056396" y="890189"/>
                        </a:moveTo>
                        <a:lnTo>
                          <a:pt x="1056396" y="1235390"/>
                        </a:lnTo>
                        <a:lnTo>
                          <a:pt x="1140601" y="1235390"/>
                        </a:lnTo>
                        <a:lnTo>
                          <a:pt x="1142543" y="890189"/>
                        </a:lnTo>
                        <a:close/>
                        <a:moveTo>
                          <a:pt x="922626" y="890189"/>
                        </a:moveTo>
                        <a:lnTo>
                          <a:pt x="924568" y="1235390"/>
                        </a:lnTo>
                        <a:lnTo>
                          <a:pt x="1010677" y="1235390"/>
                        </a:lnTo>
                        <a:lnTo>
                          <a:pt x="1010677" y="890189"/>
                        </a:lnTo>
                        <a:close/>
                        <a:moveTo>
                          <a:pt x="796906" y="890189"/>
                        </a:moveTo>
                        <a:lnTo>
                          <a:pt x="803349" y="1235390"/>
                        </a:lnTo>
                        <a:lnTo>
                          <a:pt x="887593" y="1235390"/>
                        </a:lnTo>
                        <a:lnTo>
                          <a:pt x="882514" y="890189"/>
                        </a:lnTo>
                        <a:close/>
                        <a:moveTo>
                          <a:pt x="672677" y="890189"/>
                        </a:moveTo>
                        <a:lnTo>
                          <a:pt x="686921" y="1235390"/>
                        </a:lnTo>
                        <a:lnTo>
                          <a:pt x="768141" y="1235390"/>
                        </a:lnTo>
                        <a:lnTo>
                          <a:pt x="758711" y="890189"/>
                        </a:lnTo>
                        <a:close/>
                        <a:moveTo>
                          <a:pt x="549135" y="890189"/>
                        </a:moveTo>
                        <a:lnTo>
                          <a:pt x="566649" y="1235390"/>
                        </a:lnTo>
                        <a:lnTo>
                          <a:pt x="648363" y="1235390"/>
                        </a:lnTo>
                        <a:lnTo>
                          <a:pt x="630848" y="890189"/>
                        </a:lnTo>
                        <a:close/>
                        <a:moveTo>
                          <a:pt x="420950" y="890189"/>
                        </a:moveTo>
                        <a:lnTo>
                          <a:pt x="445495" y="1235390"/>
                        </a:lnTo>
                        <a:lnTo>
                          <a:pt x="528447" y="1235390"/>
                        </a:lnTo>
                        <a:lnTo>
                          <a:pt x="507692" y="890189"/>
                        </a:lnTo>
                        <a:close/>
                        <a:moveTo>
                          <a:pt x="279884" y="890189"/>
                        </a:moveTo>
                        <a:lnTo>
                          <a:pt x="306153" y="1235390"/>
                        </a:lnTo>
                        <a:lnTo>
                          <a:pt x="404067" y="1235390"/>
                        </a:lnTo>
                        <a:lnTo>
                          <a:pt x="376006" y="890189"/>
                        </a:lnTo>
                        <a:close/>
                        <a:moveTo>
                          <a:pt x="166198" y="890189"/>
                        </a:moveTo>
                        <a:lnTo>
                          <a:pt x="215872" y="1235390"/>
                        </a:lnTo>
                        <a:lnTo>
                          <a:pt x="260820" y="1235390"/>
                        </a:lnTo>
                        <a:lnTo>
                          <a:pt x="234552" y="890189"/>
                        </a:lnTo>
                        <a:close/>
                        <a:moveTo>
                          <a:pt x="1861752" y="462358"/>
                        </a:moveTo>
                        <a:lnTo>
                          <a:pt x="1834094" y="825816"/>
                        </a:lnTo>
                        <a:lnTo>
                          <a:pt x="1906814" y="825816"/>
                        </a:lnTo>
                        <a:lnTo>
                          <a:pt x="1959116" y="462358"/>
                        </a:lnTo>
                        <a:close/>
                        <a:moveTo>
                          <a:pt x="1732045" y="462358"/>
                        </a:moveTo>
                        <a:lnTo>
                          <a:pt x="1702500" y="825816"/>
                        </a:lnTo>
                        <a:lnTo>
                          <a:pt x="1788762" y="825816"/>
                        </a:lnTo>
                        <a:lnTo>
                          <a:pt x="1816420" y="462358"/>
                        </a:lnTo>
                        <a:close/>
                        <a:moveTo>
                          <a:pt x="1590996" y="462358"/>
                        </a:moveTo>
                        <a:lnTo>
                          <a:pt x="1569143" y="825816"/>
                        </a:lnTo>
                        <a:lnTo>
                          <a:pt x="1656902" y="825816"/>
                        </a:lnTo>
                        <a:lnTo>
                          <a:pt x="1682746" y="462358"/>
                        </a:lnTo>
                        <a:close/>
                        <a:moveTo>
                          <a:pt x="1458881" y="462358"/>
                        </a:moveTo>
                        <a:lnTo>
                          <a:pt x="1440440" y="825816"/>
                        </a:lnTo>
                        <a:lnTo>
                          <a:pt x="1527096" y="825816"/>
                        </a:lnTo>
                        <a:lnTo>
                          <a:pt x="1545536" y="462358"/>
                        </a:lnTo>
                        <a:close/>
                        <a:moveTo>
                          <a:pt x="1320913" y="462358"/>
                        </a:moveTo>
                        <a:lnTo>
                          <a:pt x="1310984" y="825816"/>
                        </a:lnTo>
                        <a:lnTo>
                          <a:pt x="1398001" y="825816"/>
                        </a:lnTo>
                        <a:lnTo>
                          <a:pt x="1412998" y="462358"/>
                        </a:lnTo>
                        <a:close/>
                        <a:moveTo>
                          <a:pt x="1188950" y="462358"/>
                        </a:moveTo>
                        <a:lnTo>
                          <a:pt x="1183602" y="825816"/>
                        </a:lnTo>
                        <a:lnTo>
                          <a:pt x="1272233" y="825816"/>
                        </a:lnTo>
                        <a:lnTo>
                          <a:pt x="1279016" y="462358"/>
                        </a:lnTo>
                        <a:close/>
                        <a:moveTo>
                          <a:pt x="1056396" y="462358"/>
                        </a:moveTo>
                        <a:lnTo>
                          <a:pt x="1056396" y="825816"/>
                        </a:lnTo>
                        <a:lnTo>
                          <a:pt x="1142905" y="825816"/>
                        </a:lnTo>
                        <a:lnTo>
                          <a:pt x="1144950" y="462358"/>
                        </a:lnTo>
                        <a:close/>
                        <a:moveTo>
                          <a:pt x="920219" y="462358"/>
                        </a:moveTo>
                        <a:lnTo>
                          <a:pt x="922264" y="825816"/>
                        </a:lnTo>
                        <a:lnTo>
                          <a:pt x="1010677" y="825816"/>
                        </a:lnTo>
                        <a:lnTo>
                          <a:pt x="1010677" y="462358"/>
                        </a:lnTo>
                        <a:close/>
                        <a:moveTo>
                          <a:pt x="788921" y="462358"/>
                        </a:moveTo>
                        <a:lnTo>
                          <a:pt x="795705" y="825816"/>
                        </a:lnTo>
                        <a:lnTo>
                          <a:pt x="881567" y="825816"/>
                        </a:lnTo>
                        <a:lnTo>
                          <a:pt x="876219" y="462358"/>
                        </a:lnTo>
                        <a:close/>
                        <a:moveTo>
                          <a:pt x="655024" y="462358"/>
                        </a:moveTo>
                        <a:lnTo>
                          <a:pt x="670021" y="825816"/>
                        </a:lnTo>
                        <a:lnTo>
                          <a:pt x="756953" y="825816"/>
                        </a:lnTo>
                        <a:lnTo>
                          <a:pt x="747024" y="462358"/>
                        </a:lnTo>
                        <a:close/>
                        <a:moveTo>
                          <a:pt x="527430" y="462358"/>
                        </a:moveTo>
                        <a:lnTo>
                          <a:pt x="545869" y="825816"/>
                        </a:lnTo>
                        <a:lnTo>
                          <a:pt x="627582" y="825816"/>
                        </a:lnTo>
                        <a:lnTo>
                          <a:pt x="609141" y="462358"/>
                        </a:lnTo>
                        <a:close/>
                        <a:moveTo>
                          <a:pt x="390529" y="462358"/>
                        </a:moveTo>
                        <a:lnTo>
                          <a:pt x="416372" y="825816"/>
                        </a:lnTo>
                        <a:lnTo>
                          <a:pt x="503822" y="825816"/>
                        </a:lnTo>
                        <a:lnTo>
                          <a:pt x="481969" y="462358"/>
                        </a:lnTo>
                        <a:close/>
                        <a:moveTo>
                          <a:pt x="247329" y="462358"/>
                        </a:moveTo>
                        <a:lnTo>
                          <a:pt x="274986" y="825816"/>
                        </a:lnTo>
                        <a:lnTo>
                          <a:pt x="370774" y="825816"/>
                        </a:lnTo>
                        <a:lnTo>
                          <a:pt x="341229" y="462358"/>
                        </a:lnTo>
                        <a:close/>
                        <a:moveTo>
                          <a:pt x="104632" y="462358"/>
                        </a:moveTo>
                        <a:lnTo>
                          <a:pt x="156934" y="825816"/>
                        </a:lnTo>
                        <a:lnTo>
                          <a:pt x="229653" y="825816"/>
                        </a:lnTo>
                        <a:lnTo>
                          <a:pt x="201996" y="462358"/>
                        </a:lnTo>
                        <a:close/>
                        <a:moveTo>
                          <a:pt x="0" y="0"/>
                        </a:moveTo>
                        <a:lnTo>
                          <a:pt x="38099" y="0"/>
                        </a:lnTo>
                        <a:lnTo>
                          <a:pt x="95940" y="401953"/>
                        </a:lnTo>
                        <a:lnTo>
                          <a:pt x="197399" y="401953"/>
                        </a:lnTo>
                        <a:lnTo>
                          <a:pt x="168635" y="23944"/>
                        </a:lnTo>
                        <a:lnTo>
                          <a:pt x="213967" y="23944"/>
                        </a:lnTo>
                        <a:lnTo>
                          <a:pt x="242732" y="401953"/>
                        </a:lnTo>
                        <a:lnTo>
                          <a:pt x="336319" y="401953"/>
                        </a:lnTo>
                        <a:lnTo>
                          <a:pt x="305592" y="23946"/>
                        </a:lnTo>
                        <a:lnTo>
                          <a:pt x="359355" y="23946"/>
                        </a:lnTo>
                        <a:lnTo>
                          <a:pt x="386233" y="401953"/>
                        </a:lnTo>
                        <a:lnTo>
                          <a:pt x="478337" y="401953"/>
                        </a:lnTo>
                        <a:lnTo>
                          <a:pt x="455610" y="23946"/>
                        </a:lnTo>
                        <a:lnTo>
                          <a:pt x="505187" y="23946"/>
                        </a:lnTo>
                        <a:lnTo>
                          <a:pt x="524365" y="401953"/>
                        </a:lnTo>
                        <a:lnTo>
                          <a:pt x="606076" y="401953"/>
                        </a:lnTo>
                        <a:lnTo>
                          <a:pt x="586897" y="23945"/>
                        </a:lnTo>
                        <a:lnTo>
                          <a:pt x="636934" y="23945"/>
                        </a:lnTo>
                        <a:lnTo>
                          <a:pt x="652531" y="401953"/>
                        </a:lnTo>
                        <a:lnTo>
                          <a:pt x="745374" y="401953"/>
                        </a:lnTo>
                        <a:lnTo>
                          <a:pt x="735048" y="23946"/>
                        </a:lnTo>
                        <a:lnTo>
                          <a:pt x="780739" y="23946"/>
                        </a:lnTo>
                        <a:lnTo>
                          <a:pt x="787794" y="401953"/>
                        </a:lnTo>
                        <a:lnTo>
                          <a:pt x="875330" y="401953"/>
                        </a:lnTo>
                        <a:lnTo>
                          <a:pt x="869769" y="23947"/>
                        </a:lnTo>
                        <a:lnTo>
                          <a:pt x="917753" y="23947"/>
                        </a:lnTo>
                        <a:lnTo>
                          <a:pt x="919880" y="401953"/>
                        </a:lnTo>
                        <a:lnTo>
                          <a:pt x="1010677" y="401953"/>
                        </a:lnTo>
                        <a:lnTo>
                          <a:pt x="1010677" y="7618"/>
                        </a:lnTo>
                        <a:lnTo>
                          <a:pt x="1056396" y="7618"/>
                        </a:lnTo>
                        <a:lnTo>
                          <a:pt x="1056396" y="401953"/>
                        </a:lnTo>
                        <a:lnTo>
                          <a:pt x="1145290" y="401953"/>
                        </a:lnTo>
                        <a:lnTo>
                          <a:pt x="1147416" y="23947"/>
                        </a:lnTo>
                        <a:lnTo>
                          <a:pt x="1195400" y="23947"/>
                        </a:lnTo>
                        <a:lnTo>
                          <a:pt x="1189839" y="401953"/>
                        </a:lnTo>
                        <a:lnTo>
                          <a:pt x="1280144" y="401953"/>
                        </a:lnTo>
                        <a:lnTo>
                          <a:pt x="1287199" y="23946"/>
                        </a:lnTo>
                        <a:lnTo>
                          <a:pt x="1332889" y="23946"/>
                        </a:lnTo>
                        <a:lnTo>
                          <a:pt x="1322563" y="401953"/>
                        </a:lnTo>
                        <a:lnTo>
                          <a:pt x="1415491" y="401953"/>
                        </a:lnTo>
                        <a:lnTo>
                          <a:pt x="1431088" y="23945"/>
                        </a:lnTo>
                        <a:lnTo>
                          <a:pt x="1481125" y="23945"/>
                        </a:lnTo>
                        <a:lnTo>
                          <a:pt x="1461946" y="401953"/>
                        </a:lnTo>
                        <a:lnTo>
                          <a:pt x="1548601" y="401953"/>
                        </a:lnTo>
                        <a:lnTo>
                          <a:pt x="1567779" y="23946"/>
                        </a:lnTo>
                        <a:lnTo>
                          <a:pt x="1617355" y="23946"/>
                        </a:lnTo>
                        <a:lnTo>
                          <a:pt x="1594628" y="401953"/>
                        </a:lnTo>
                        <a:lnTo>
                          <a:pt x="1687041" y="401953"/>
                        </a:lnTo>
                        <a:lnTo>
                          <a:pt x="1713919" y="23946"/>
                        </a:lnTo>
                        <a:lnTo>
                          <a:pt x="1767682" y="23946"/>
                        </a:lnTo>
                        <a:lnTo>
                          <a:pt x="1736955" y="401953"/>
                        </a:lnTo>
                        <a:lnTo>
                          <a:pt x="1821016" y="401953"/>
                        </a:lnTo>
                        <a:lnTo>
                          <a:pt x="1849781" y="23945"/>
                        </a:lnTo>
                        <a:lnTo>
                          <a:pt x="1895113" y="23945"/>
                        </a:lnTo>
                        <a:lnTo>
                          <a:pt x="1866348" y="401953"/>
                        </a:lnTo>
                        <a:lnTo>
                          <a:pt x="1967808" y="401953"/>
                        </a:lnTo>
                        <a:lnTo>
                          <a:pt x="2025649" y="0"/>
                        </a:lnTo>
                        <a:lnTo>
                          <a:pt x="2063750" y="0"/>
                        </a:lnTo>
                        <a:lnTo>
                          <a:pt x="1885331" y="1239878"/>
                        </a:lnTo>
                        <a:lnTo>
                          <a:pt x="1886347" y="1240894"/>
                        </a:lnTo>
                        <a:lnTo>
                          <a:pt x="1886347" y="1262678"/>
                        </a:lnTo>
                        <a:cubicBezTo>
                          <a:pt x="1886347" y="1278865"/>
                          <a:pt x="1873225" y="1291987"/>
                          <a:pt x="1857038" y="1291987"/>
                        </a:cubicBezTo>
                        <a:lnTo>
                          <a:pt x="206710" y="1291987"/>
                        </a:lnTo>
                        <a:cubicBezTo>
                          <a:pt x="190523" y="1291987"/>
                          <a:pt x="177401" y="1278865"/>
                          <a:pt x="177401" y="1262678"/>
                        </a:cubicBezTo>
                        <a:lnTo>
                          <a:pt x="177401" y="1240894"/>
                        </a:lnTo>
                        <a:lnTo>
                          <a:pt x="178419" y="123987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096" name="グループ化 1095">
                    <a:extLst>
                      <a:ext uri="{FF2B5EF4-FFF2-40B4-BE49-F238E27FC236}">
                        <a16:creationId xmlns:a16="http://schemas.microsoft.com/office/drawing/2014/main" id="{09F679D3-9CBD-4C70-A2E2-87BCD65DA6F6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2196309" cy="164682"/>
                    <a:chOff x="4077492" y="1852160"/>
                    <a:chExt cx="2196309" cy="164682"/>
                  </a:xfrm>
                  <a:grpFill/>
                </p:grpSpPr>
                <p:grpSp>
                  <p:nvGrpSpPr>
                    <p:cNvPr id="1097" name="グループ化 1096">
                      <a:extLst>
                        <a:ext uri="{FF2B5EF4-FFF2-40B4-BE49-F238E27FC236}">
                          <a16:creationId xmlns:a16="http://schemas.microsoft.com/office/drawing/2014/main" id="{FC504ACE-6C13-4632-860A-5A34E3DE2EE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77492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102" name="フリーフォーム: 図形 1101">
                        <a:extLst>
                          <a:ext uri="{FF2B5EF4-FFF2-40B4-BE49-F238E27FC236}">
                            <a16:creationId xmlns:a16="http://schemas.microsoft.com/office/drawing/2014/main" id="{55763E6F-5D5B-4919-AC4C-9FD902B164B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03" name="四角形: 角を丸くする 1102">
                        <a:extLst>
                          <a:ext uri="{FF2B5EF4-FFF2-40B4-BE49-F238E27FC236}">
                            <a16:creationId xmlns:a16="http://schemas.microsoft.com/office/drawing/2014/main" id="{562D9207-CB4C-4B08-A452-5CF7633272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098" name="グループ化 1097">
                      <a:extLst>
                        <a:ext uri="{FF2B5EF4-FFF2-40B4-BE49-F238E27FC236}">
                          <a16:creationId xmlns:a16="http://schemas.microsoft.com/office/drawing/2014/main" id="{C8D789E7-ED87-4F85-8AA8-87FFDD0EDBDB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5425281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100" name="フリーフォーム: 図形 1099">
                        <a:extLst>
                          <a:ext uri="{FF2B5EF4-FFF2-40B4-BE49-F238E27FC236}">
                            <a16:creationId xmlns:a16="http://schemas.microsoft.com/office/drawing/2014/main" id="{A319605E-4E50-40E3-8650-B1B9AC043C2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01" name="四角形: 角を丸くする 1100">
                        <a:extLst>
                          <a:ext uri="{FF2B5EF4-FFF2-40B4-BE49-F238E27FC236}">
                            <a16:creationId xmlns:a16="http://schemas.microsoft.com/office/drawing/2014/main" id="{1D3866C0-7314-406B-9971-7273EFD303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099" name="四角形: 角を丸くする 1098">
                      <a:extLst>
                        <a:ext uri="{FF2B5EF4-FFF2-40B4-BE49-F238E27FC236}">
                          <a16:creationId xmlns:a16="http://schemas.microsoft.com/office/drawing/2014/main" id="{957083DA-1D17-4CB6-99F9-FD430C0A41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02100" y="1946514"/>
                      <a:ext cx="2152650" cy="7032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057" name="グループ化 1056">
                <a:extLst>
                  <a:ext uri="{FF2B5EF4-FFF2-40B4-BE49-F238E27FC236}">
                    <a16:creationId xmlns:a16="http://schemas.microsoft.com/office/drawing/2014/main" id="{78A3F6A8-7504-40EB-B234-A34073DE3183}"/>
                  </a:ext>
                </a:extLst>
              </p:cNvPr>
              <p:cNvGrpSpPr/>
              <p:nvPr/>
            </p:nvGrpSpPr>
            <p:grpSpPr>
              <a:xfrm>
                <a:off x="865815" y="2587223"/>
                <a:ext cx="520733" cy="88772"/>
                <a:chOff x="4691062" y="5207797"/>
                <a:chExt cx="1028702" cy="227804"/>
              </a:xfrm>
            </p:grpSpPr>
            <p:sp>
              <p:nvSpPr>
                <p:cNvPr id="1087" name="四角形: 上の 2 つの角を丸める 1086">
                  <a:extLst>
                    <a:ext uri="{FF2B5EF4-FFF2-40B4-BE49-F238E27FC236}">
                      <a16:creationId xmlns:a16="http://schemas.microsoft.com/office/drawing/2014/main" id="{13CB6508-2792-4E60-8EEA-DCCD81996804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8" name="四角形: 上の 2 つの角を丸める 1087">
                  <a:extLst>
                    <a:ext uri="{FF2B5EF4-FFF2-40B4-BE49-F238E27FC236}">
                      <a16:creationId xmlns:a16="http://schemas.microsoft.com/office/drawing/2014/main" id="{3F328BA5-0BC2-4363-B120-564C38802D5D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9" name="四角形: 上の 2 つの角を丸める 1088">
                  <a:extLst>
                    <a:ext uri="{FF2B5EF4-FFF2-40B4-BE49-F238E27FC236}">
                      <a16:creationId xmlns:a16="http://schemas.microsoft.com/office/drawing/2014/main" id="{EC472037-798A-4853-9C9A-AF4EE93935AE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58" name="グループ化 1057">
                <a:extLst>
                  <a:ext uri="{FF2B5EF4-FFF2-40B4-BE49-F238E27FC236}">
                    <a16:creationId xmlns:a16="http://schemas.microsoft.com/office/drawing/2014/main" id="{C7A5F7C6-5803-46AC-A2A9-A73C8D20B644}"/>
                  </a:ext>
                </a:extLst>
              </p:cNvPr>
              <p:cNvGrpSpPr/>
              <p:nvPr/>
            </p:nvGrpSpPr>
            <p:grpSpPr>
              <a:xfrm>
                <a:off x="691378" y="2132930"/>
                <a:ext cx="855875" cy="553943"/>
                <a:chOff x="4077492" y="1852160"/>
                <a:chExt cx="2196309" cy="1421505"/>
              </a:xfrm>
              <a:solidFill>
                <a:srgbClr val="00B0F0"/>
              </a:solidFill>
            </p:grpSpPr>
            <p:sp>
              <p:nvSpPr>
                <p:cNvPr id="1078" name="フリーフォーム: 図形 1077">
                  <a:extLst>
                    <a:ext uri="{FF2B5EF4-FFF2-40B4-BE49-F238E27FC236}">
                      <a16:creationId xmlns:a16="http://schemas.microsoft.com/office/drawing/2014/main" id="{77D2AC7D-88FE-4422-96E6-2966DDAC3D67}"/>
                    </a:ext>
                  </a:extLst>
                </p:cNvPr>
                <p:cNvSpPr/>
                <p:nvPr/>
              </p:nvSpPr>
              <p:spPr>
                <a:xfrm>
                  <a:off x="4146549" y="1981678"/>
                  <a:ext cx="2063750" cy="1291987"/>
                </a:xfrm>
                <a:custGeom>
                  <a:avLst/>
                  <a:gdLst>
                    <a:gd name="connsiteX0" fmla="*/ 1829196 w 2063750"/>
                    <a:gd name="connsiteY0" fmla="*/ 890189 h 1291987"/>
                    <a:gd name="connsiteX1" fmla="*/ 1802927 w 2063750"/>
                    <a:gd name="connsiteY1" fmla="*/ 1235390 h 1291987"/>
                    <a:gd name="connsiteX2" fmla="*/ 1847876 w 2063750"/>
                    <a:gd name="connsiteY2" fmla="*/ 1235390 h 1291987"/>
                    <a:gd name="connsiteX3" fmla="*/ 1897551 w 2063750"/>
                    <a:gd name="connsiteY3" fmla="*/ 890189 h 1291987"/>
                    <a:gd name="connsiteX4" fmla="*/ 1697268 w 2063750"/>
                    <a:gd name="connsiteY4" fmla="*/ 890189 h 1291987"/>
                    <a:gd name="connsiteX5" fmla="*/ 1669207 w 2063750"/>
                    <a:gd name="connsiteY5" fmla="*/ 1235390 h 1291987"/>
                    <a:gd name="connsiteX6" fmla="*/ 1757595 w 2063750"/>
                    <a:gd name="connsiteY6" fmla="*/ 1235390 h 1291987"/>
                    <a:gd name="connsiteX7" fmla="*/ 1783864 w 2063750"/>
                    <a:gd name="connsiteY7" fmla="*/ 890189 h 1291987"/>
                    <a:gd name="connsiteX8" fmla="*/ 1565273 w 2063750"/>
                    <a:gd name="connsiteY8" fmla="*/ 890189 h 1291987"/>
                    <a:gd name="connsiteX9" fmla="*/ 1544518 w 2063750"/>
                    <a:gd name="connsiteY9" fmla="*/ 1235390 h 1291987"/>
                    <a:gd name="connsiteX10" fmla="*/ 1627779 w 2063750"/>
                    <a:gd name="connsiteY10" fmla="*/ 1235390 h 1291987"/>
                    <a:gd name="connsiteX11" fmla="*/ 1652325 w 2063750"/>
                    <a:gd name="connsiteY11" fmla="*/ 890189 h 1291987"/>
                    <a:gd name="connsiteX12" fmla="*/ 1437174 w 2063750"/>
                    <a:gd name="connsiteY12" fmla="*/ 890189 h 1291987"/>
                    <a:gd name="connsiteX13" fmla="*/ 1419659 w 2063750"/>
                    <a:gd name="connsiteY13" fmla="*/ 1235390 h 1291987"/>
                    <a:gd name="connsiteX14" fmla="*/ 1506316 w 2063750"/>
                    <a:gd name="connsiteY14" fmla="*/ 1235390 h 1291987"/>
                    <a:gd name="connsiteX15" fmla="*/ 1523830 w 2063750"/>
                    <a:gd name="connsiteY15" fmla="*/ 890189 h 1291987"/>
                    <a:gd name="connsiteX16" fmla="*/ 1309226 w 2063750"/>
                    <a:gd name="connsiteY16" fmla="*/ 890189 h 1291987"/>
                    <a:gd name="connsiteX17" fmla="*/ 1299796 w 2063750"/>
                    <a:gd name="connsiteY17" fmla="*/ 1235390 h 1291987"/>
                    <a:gd name="connsiteX18" fmla="*/ 1381101 w 2063750"/>
                    <a:gd name="connsiteY18" fmla="*/ 1235390 h 1291987"/>
                    <a:gd name="connsiteX19" fmla="*/ 1395345 w 2063750"/>
                    <a:gd name="connsiteY19" fmla="*/ 890189 h 1291987"/>
                    <a:gd name="connsiteX20" fmla="*/ 1182655 w 2063750"/>
                    <a:gd name="connsiteY20" fmla="*/ 890189 h 1291987"/>
                    <a:gd name="connsiteX21" fmla="*/ 1177576 w 2063750"/>
                    <a:gd name="connsiteY21" fmla="*/ 1235390 h 1291987"/>
                    <a:gd name="connsiteX22" fmla="*/ 1264588 w 2063750"/>
                    <a:gd name="connsiteY22" fmla="*/ 1235390 h 1291987"/>
                    <a:gd name="connsiteX23" fmla="*/ 1271031 w 2063750"/>
                    <a:gd name="connsiteY23" fmla="*/ 890189 h 1291987"/>
                    <a:gd name="connsiteX24" fmla="*/ 1056396 w 2063750"/>
                    <a:gd name="connsiteY24" fmla="*/ 890189 h 1291987"/>
                    <a:gd name="connsiteX25" fmla="*/ 1056396 w 2063750"/>
                    <a:gd name="connsiteY25" fmla="*/ 1235390 h 1291987"/>
                    <a:gd name="connsiteX26" fmla="*/ 1140601 w 2063750"/>
                    <a:gd name="connsiteY26" fmla="*/ 1235390 h 1291987"/>
                    <a:gd name="connsiteX27" fmla="*/ 1142543 w 2063750"/>
                    <a:gd name="connsiteY27" fmla="*/ 890189 h 1291987"/>
                    <a:gd name="connsiteX28" fmla="*/ 922626 w 2063750"/>
                    <a:gd name="connsiteY28" fmla="*/ 890189 h 1291987"/>
                    <a:gd name="connsiteX29" fmla="*/ 924568 w 2063750"/>
                    <a:gd name="connsiteY29" fmla="*/ 1235390 h 1291987"/>
                    <a:gd name="connsiteX30" fmla="*/ 1010677 w 2063750"/>
                    <a:gd name="connsiteY30" fmla="*/ 1235390 h 1291987"/>
                    <a:gd name="connsiteX31" fmla="*/ 1010677 w 2063750"/>
                    <a:gd name="connsiteY31" fmla="*/ 890189 h 1291987"/>
                    <a:gd name="connsiteX32" fmla="*/ 796906 w 2063750"/>
                    <a:gd name="connsiteY32" fmla="*/ 890189 h 1291987"/>
                    <a:gd name="connsiteX33" fmla="*/ 803349 w 2063750"/>
                    <a:gd name="connsiteY33" fmla="*/ 1235390 h 1291987"/>
                    <a:gd name="connsiteX34" fmla="*/ 887593 w 2063750"/>
                    <a:gd name="connsiteY34" fmla="*/ 1235390 h 1291987"/>
                    <a:gd name="connsiteX35" fmla="*/ 882514 w 2063750"/>
                    <a:gd name="connsiteY35" fmla="*/ 890189 h 1291987"/>
                    <a:gd name="connsiteX36" fmla="*/ 672677 w 2063750"/>
                    <a:gd name="connsiteY36" fmla="*/ 890189 h 1291987"/>
                    <a:gd name="connsiteX37" fmla="*/ 686921 w 2063750"/>
                    <a:gd name="connsiteY37" fmla="*/ 1235390 h 1291987"/>
                    <a:gd name="connsiteX38" fmla="*/ 768141 w 2063750"/>
                    <a:gd name="connsiteY38" fmla="*/ 1235390 h 1291987"/>
                    <a:gd name="connsiteX39" fmla="*/ 758711 w 2063750"/>
                    <a:gd name="connsiteY39" fmla="*/ 890189 h 1291987"/>
                    <a:gd name="connsiteX40" fmla="*/ 549135 w 2063750"/>
                    <a:gd name="connsiteY40" fmla="*/ 890189 h 1291987"/>
                    <a:gd name="connsiteX41" fmla="*/ 566649 w 2063750"/>
                    <a:gd name="connsiteY41" fmla="*/ 1235390 h 1291987"/>
                    <a:gd name="connsiteX42" fmla="*/ 648363 w 2063750"/>
                    <a:gd name="connsiteY42" fmla="*/ 1235390 h 1291987"/>
                    <a:gd name="connsiteX43" fmla="*/ 630848 w 2063750"/>
                    <a:gd name="connsiteY43" fmla="*/ 890189 h 1291987"/>
                    <a:gd name="connsiteX44" fmla="*/ 420950 w 2063750"/>
                    <a:gd name="connsiteY44" fmla="*/ 890189 h 1291987"/>
                    <a:gd name="connsiteX45" fmla="*/ 445495 w 2063750"/>
                    <a:gd name="connsiteY45" fmla="*/ 1235390 h 1291987"/>
                    <a:gd name="connsiteX46" fmla="*/ 528447 w 2063750"/>
                    <a:gd name="connsiteY46" fmla="*/ 1235390 h 1291987"/>
                    <a:gd name="connsiteX47" fmla="*/ 507692 w 2063750"/>
                    <a:gd name="connsiteY47" fmla="*/ 890189 h 1291987"/>
                    <a:gd name="connsiteX48" fmla="*/ 279884 w 2063750"/>
                    <a:gd name="connsiteY48" fmla="*/ 890189 h 1291987"/>
                    <a:gd name="connsiteX49" fmla="*/ 306153 w 2063750"/>
                    <a:gd name="connsiteY49" fmla="*/ 1235390 h 1291987"/>
                    <a:gd name="connsiteX50" fmla="*/ 404067 w 2063750"/>
                    <a:gd name="connsiteY50" fmla="*/ 1235390 h 1291987"/>
                    <a:gd name="connsiteX51" fmla="*/ 376006 w 2063750"/>
                    <a:gd name="connsiteY51" fmla="*/ 890189 h 1291987"/>
                    <a:gd name="connsiteX52" fmla="*/ 166198 w 2063750"/>
                    <a:gd name="connsiteY52" fmla="*/ 890189 h 1291987"/>
                    <a:gd name="connsiteX53" fmla="*/ 215872 w 2063750"/>
                    <a:gd name="connsiteY53" fmla="*/ 1235390 h 1291987"/>
                    <a:gd name="connsiteX54" fmla="*/ 260820 w 2063750"/>
                    <a:gd name="connsiteY54" fmla="*/ 1235390 h 1291987"/>
                    <a:gd name="connsiteX55" fmla="*/ 234552 w 2063750"/>
                    <a:gd name="connsiteY55" fmla="*/ 890189 h 1291987"/>
                    <a:gd name="connsiteX56" fmla="*/ 1861752 w 2063750"/>
                    <a:gd name="connsiteY56" fmla="*/ 462358 h 1291987"/>
                    <a:gd name="connsiteX57" fmla="*/ 1834094 w 2063750"/>
                    <a:gd name="connsiteY57" fmla="*/ 825816 h 1291987"/>
                    <a:gd name="connsiteX58" fmla="*/ 1906814 w 2063750"/>
                    <a:gd name="connsiteY58" fmla="*/ 825816 h 1291987"/>
                    <a:gd name="connsiteX59" fmla="*/ 1959116 w 2063750"/>
                    <a:gd name="connsiteY59" fmla="*/ 462358 h 1291987"/>
                    <a:gd name="connsiteX60" fmla="*/ 1732045 w 2063750"/>
                    <a:gd name="connsiteY60" fmla="*/ 462358 h 1291987"/>
                    <a:gd name="connsiteX61" fmla="*/ 1702500 w 2063750"/>
                    <a:gd name="connsiteY61" fmla="*/ 825816 h 1291987"/>
                    <a:gd name="connsiteX62" fmla="*/ 1788762 w 2063750"/>
                    <a:gd name="connsiteY62" fmla="*/ 825816 h 1291987"/>
                    <a:gd name="connsiteX63" fmla="*/ 1816420 w 2063750"/>
                    <a:gd name="connsiteY63" fmla="*/ 462358 h 1291987"/>
                    <a:gd name="connsiteX64" fmla="*/ 1590996 w 2063750"/>
                    <a:gd name="connsiteY64" fmla="*/ 462358 h 1291987"/>
                    <a:gd name="connsiteX65" fmla="*/ 1569143 w 2063750"/>
                    <a:gd name="connsiteY65" fmla="*/ 825816 h 1291987"/>
                    <a:gd name="connsiteX66" fmla="*/ 1656902 w 2063750"/>
                    <a:gd name="connsiteY66" fmla="*/ 825816 h 1291987"/>
                    <a:gd name="connsiteX67" fmla="*/ 1682746 w 2063750"/>
                    <a:gd name="connsiteY67" fmla="*/ 462358 h 1291987"/>
                    <a:gd name="connsiteX68" fmla="*/ 1458881 w 2063750"/>
                    <a:gd name="connsiteY68" fmla="*/ 462358 h 1291987"/>
                    <a:gd name="connsiteX69" fmla="*/ 1440440 w 2063750"/>
                    <a:gd name="connsiteY69" fmla="*/ 825816 h 1291987"/>
                    <a:gd name="connsiteX70" fmla="*/ 1527096 w 2063750"/>
                    <a:gd name="connsiteY70" fmla="*/ 825816 h 1291987"/>
                    <a:gd name="connsiteX71" fmla="*/ 1545536 w 2063750"/>
                    <a:gd name="connsiteY71" fmla="*/ 462358 h 1291987"/>
                    <a:gd name="connsiteX72" fmla="*/ 1320913 w 2063750"/>
                    <a:gd name="connsiteY72" fmla="*/ 462358 h 1291987"/>
                    <a:gd name="connsiteX73" fmla="*/ 1310984 w 2063750"/>
                    <a:gd name="connsiteY73" fmla="*/ 825816 h 1291987"/>
                    <a:gd name="connsiteX74" fmla="*/ 1398001 w 2063750"/>
                    <a:gd name="connsiteY74" fmla="*/ 825816 h 1291987"/>
                    <a:gd name="connsiteX75" fmla="*/ 1412998 w 2063750"/>
                    <a:gd name="connsiteY75" fmla="*/ 462358 h 1291987"/>
                    <a:gd name="connsiteX76" fmla="*/ 1188950 w 2063750"/>
                    <a:gd name="connsiteY76" fmla="*/ 462358 h 1291987"/>
                    <a:gd name="connsiteX77" fmla="*/ 1183602 w 2063750"/>
                    <a:gd name="connsiteY77" fmla="*/ 825816 h 1291987"/>
                    <a:gd name="connsiteX78" fmla="*/ 1272233 w 2063750"/>
                    <a:gd name="connsiteY78" fmla="*/ 825816 h 1291987"/>
                    <a:gd name="connsiteX79" fmla="*/ 1279016 w 2063750"/>
                    <a:gd name="connsiteY79" fmla="*/ 462358 h 1291987"/>
                    <a:gd name="connsiteX80" fmla="*/ 1056396 w 2063750"/>
                    <a:gd name="connsiteY80" fmla="*/ 462358 h 1291987"/>
                    <a:gd name="connsiteX81" fmla="*/ 1056396 w 2063750"/>
                    <a:gd name="connsiteY81" fmla="*/ 825816 h 1291987"/>
                    <a:gd name="connsiteX82" fmla="*/ 1142905 w 2063750"/>
                    <a:gd name="connsiteY82" fmla="*/ 825816 h 1291987"/>
                    <a:gd name="connsiteX83" fmla="*/ 1144950 w 2063750"/>
                    <a:gd name="connsiteY83" fmla="*/ 462358 h 1291987"/>
                    <a:gd name="connsiteX84" fmla="*/ 920219 w 2063750"/>
                    <a:gd name="connsiteY84" fmla="*/ 462358 h 1291987"/>
                    <a:gd name="connsiteX85" fmla="*/ 922264 w 2063750"/>
                    <a:gd name="connsiteY85" fmla="*/ 825816 h 1291987"/>
                    <a:gd name="connsiteX86" fmla="*/ 1010677 w 2063750"/>
                    <a:gd name="connsiteY86" fmla="*/ 825816 h 1291987"/>
                    <a:gd name="connsiteX87" fmla="*/ 1010677 w 2063750"/>
                    <a:gd name="connsiteY87" fmla="*/ 462358 h 1291987"/>
                    <a:gd name="connsiteX88" fmla="*/ 788921 w 2063750"/>
                    <a:gd name="connsiteY88" fmla="*/ 462358 h 1291987"/>
                    <a:gd name="connsiteX89" fmla="*/ 795705 w 2063750"/>
                    <a:gd name="connsiteY89" fmla="*/ 825816 h 1291987"/>
                    <a:gd name="connsiteX90" fmla="*/ 881567 w 2063750"/>
                    <a:gd name="connsiteY90" fmla="*/ 825816 h 1291987"/>
                    <a:gd name="connsiteX91" fmla="*/ 876219 w 2063750"/>
                    <a:gd name="connsiteY91" fmla="*/ 462358 h 1291987"/>
                    <a:gd name="connsiteX92" fmla="*/ 655024 w 2063750"/>
                    <a:gd name="connsiteY92" fmla="*/ 462358 h 1291987"/>
                    <a:gd name="connsiteX93" fmla="*/ 670021 w 2063750"/>
                    <a:gd name="connsiteY93" fmla="*/ 825816 h 1291987"/>
                    <a:gd name="connsiteX94" fmla="*/ 756953 w 2063750"/>
                    <a:gd name="connsiteY94" fmla="*/ 825816 h 1291987"/>
                    <a:gd name="connsiteX95" fmla="*/ 747024 w 2063750"/>
                    <a:gd name="connsiteY95" fmla="*/ 462358 h 1291987"/>
                    <a:gd name="connsiteX96" fmla="*/ 527430 w 2063750"/>
                    <a:gd name="connsiteY96" fmla="*/ 462358 h 1291987"/>
                    <a:gd name="connsiteX97" fmla="*/ 545869 w 2063750"/>
                    <a:gd name="connsiteY97" fmla="*/ 825816 h 1291987"/>
                    <a:gd name="connsiteX98" fmla="*/ 627582 w 2063750"/>
                    <a:gd name="connsiteY98" fmla="*/ 825816 h 1291987"/>
                    <a:gd name="connsiteX99" fmla="*/ 609141 w 2063750"/>
                    <a:gd name="connsiteY99" fmla="*/ 462358 h 1291987"/>
                    <a:gd name="connsiteX100" fmla="*/ 390529 w 2063750"/>
                    <a:gd name="connsiteY100" fmla="*/ 462358 h 1291987"/>
                    <a:gd name="connsiteX101" fmla="*/ 416372 w 2063750"/>
                    <a:gd name="connsiteY101" fmla="*/ 825816 h 1291987"/>
                    <a:gd name="connsiteX102" fmla="*/ 503822 w 2063750"/>
                    <a:gd name="connsiteY102" fmla="*/ 825816 h 1291987"/>
                    <a:gd name="connsiteX103" fmla="*/ 481969 w 2063750"/>
                    <a:gd name="connsiteY103" fmla="*/ 462358 h 1291987"/>
                    <a:gd name="connsiteX104" fmla="*/ 247329 w 2063750"/>
                    <a:gd name="connsiteY104" fmla="*/ 462358 h 1291987"/>
                    <a:gd name="connsiteX105" fmla="*/ 274986 w 2063750"/>
                    <a:gd name="connsiteY105" fmla="*/ 825816 h 1291987"/>
                    <a:gd name="connsiteX106" fmla="*/ 370774 w 2063750"/>
                    <a:gd name="connsiteY106" fmla="*/ 825816 h 1291987"/>
                    <a:gd name="connsiteX107" fmla="*/ 341229 w 2063750"/>
                    <a:gd name="connsiteY107" fmla="*/ 462358 h 1291987"/>
                    <a:gd name="connsiteX108" fmla="*/ 104632 w 2063750"/>
                    <a:gd name="connsiteY108" fmla="*/ 462358 h 1291987"/>
                    <a:gd name="connsiteX109" fmla="*/ 156934 w 2063750"/>
                    <a:gd name="connsiteY109" fmla="*/ 825816 h 1291987"/>
                    <a:gd name="connsiteX110" fmla="*/ 229653 w 2063750"/>
                    <a:gd name="connsiteY110" fmla="*/ 825816 h 1291987"/>
                    <a:gd name="connsiteX111" fmla="*/ 201996 w 2063750"/>
                    <a:gd name="connsiteY111" fmla="*/ 462358 h 1291987"/>
                    <a:gd name="connsiteX112" fmla="*/ 0 w 2063750"/>
                    <a:gd name="connsiteY112" fmla="*/ 0 h 1291987"/>
                    <a:gd name="connsiteX113" fmla="*/ 38099 w 2063750"/>
                    <a:gd name="connsiteY113" fmla="*/ 0 h 1291987"/>
                    <a:gd name="connsiteX114" fmla="*/ 95940 w 2063750"/>
                    <a:gd name="connsiteY114" fmla="*/ 401953 h 1291987"/>
                    <a:gd name="connsiteX115" fmla="*/ 197399 w 2063750"/>
                    <a:gd name="connsiteY115" fmla="*/ 401953 h 1291987"/>
                    <a:gd name="connsiteX116" fmla="*/ 168635 w 2063750"/>
                    <a:gd name="connsiteY116" fmla="*/ 23944 h 1291987"/>
                    <a:gd name="connsiteX117" fmla="*/ 213967 w 2063750"/>
                    <a:gd name="connsiteY117" fmla="*/ 23944 h 1291987"/>
                    <a:gd name="connsiteX118" fmla="*/ 242732 w 2063750"/>
                    <a:gd name="connsiteY118" fmla="*/ 401953 h 1291987"/>
                    <a:gd name="connsiteX119" fmla="*/ 336319 w 2063750"/>
                    <a:gd name="connsiteY119" fmla="*/ 401953 h 1291987"/>
                    <a:gd name="connsiteX120" fmla="*/ 305592 w 2063750"/>
                    <a:gd name="connsiteY120" fmla="*/ 23946 h 1291987"/>
                    <a:gd name="connsiteX121" fmla="*/ 359355 w 2063750"/>
                    <a:gd name="connsiteY121" fmla="*/ 23946 h 1291987"/>
                    <a:gd name="connsiteX122" fmla="*/ 386233 w 2063750"/>
                    <a:gd name="connsiteY122" fmla="*/ 401953 h 1291987"/>
                    <a:gd name="connsiteX123" fmla="*/ 478337 w 2063750"/>
                    <a:gd name="connsiteY123" fmla="*/ 401953 h 1291987"/>
                    <a:gd name="connsiteX124" fmla="*/ 455610 w 2063750"/>
                    <a:gd name="connsiteY124" fmla="*/ 23946 h 1291987"/>
                    <a:gd name="connsiteX125" fmla="*/ 505187 w 2063750"/>
                    <a:gd name="connsiteY125" fmla="*/ 23946 h 1291987"/>
                    <a:gd name="connsiteX126" fmla="*/ 524365 w 2063750"/>
                    <a:gd name="connsiteY126" fmla="*/ 401953 h 1291987"/>
                    <a:gd name="connsiteX127" fmla="*/ 606076 w 2063750"/>
                    <a:gd name="connsiteY127" fmla="*/ 401953 h 1291987"/>
                    <a:gd name="connsiteX128" fmla="*/ 586897 w 2063750"/>
                    <a:gd name="connsiteY128" fmla="*/ 23945 h 1291987"/>
                    <a:gd name="connsiteX129" fmla="*/ 636934 w 2063750"/>
                    <a:gd name="connsiteY129" fmla="*/ 23945 h 1291987"/>
                    <a:gd name="connsiteX130" fmla="*/ 652531 w 2063750"/>
                    <a:gd name="connsiteY130" fmla="*/ 401953 h 1291987"/>
                    <a:gd name="connsiteX131" fmla="*/ 745374 w 2063750"/>
                    <a:gd name="connsiteY131" fmla="*/ 401953 h 1291987"/>
                    <a:gd name="connsiteX132" fmla="*/ 735048 w 2063750"/>
                    <a:gd name="connsiteY132" fmla="*/ 23946 h 1291987"/>
                    <a:gd name="connsiteX133" fmla="*/ 780739 w 2063750"/>
                    <a:gd name="connsiteY133" fmla="*/ 23946 h 1291987"/>
                    <a:gd name="connsiteX134" fmla="*/ 787794 w 2063750"/>
                    <a:gd name="connsiteY134" fmla="*/ 401953 h 1291987"/>
                    <a:gd name="connsiteX135" fmla="*/ 875330 w 2063750"/>
                    <a:gd name="connsiteY135" fmla="*/ 401953 h 1291987"/>
                    <a:gd name="connsiteX136" fmla="*/ 869769 w 2063750"/>
                    <a:gd name="connsiteY136" fmla="*/ 23947 h 1291987"/>
                    <a:gd name="connsiteX137" fmla="*/ 917753 w 2063750"/>
                    <a:gd name="connsiteY137" fmla="*/ 23947 h 1291987"/>
                    <a:gd name="connsiteX138" fmla="*/ 919880 w 2063750"/>
                    <a:gd name="connsiteY138" fmla="*/ 401953 h 1291987"/>
                    <a:gd name="connsiteX139" fmla="*/ 1010677 w 2063750"/>
                    <a:gd name="connsiteY139" fmla="*/ 401953 h 1291987"/>
                    <a:gd name="connsiteX140" fmla="*/ 1010677 w 2063750"/>
                    <a:gd name="connsiteY140" fmla="*/ 7618 h 1291987"/>
                    <a:gd name="connsiteX141" fmla="*/ 1056396 w 2063750"/>
                    <a:gd name="connsiteY141" fmla="*/ 7618 h 1291987"/>
                    <a:gd name="connsiteX142" fmla="*/ 1056396 w 2063750"/>
                    <a:gd name="connsiteY142" fmla="*/ 401953 h 1291987"/>
                    <a:gd name="connsiteX143" fmla="*/ 1145290 w 2063750"/>
                    <a:gd name="connsiteY143" fmla="*/ 401953 h 1291987"/>
                    <a:gd name="connsiteX144" fmla="*/ 1147416 w 2063750"/>
                    <a:gd name="connsiteY144" fmla="*/ 23947 h 1291987"/>
                    <a:gd name="connsiteX145" fmla="*/ 1195400 w 2063750"/>
                    <a:gd name="connsiteY145" fmla="*/ 23947 h 1291987"/>
                    <a:gd name="connsiteX146" fmla="*/ 1189839 w 2063750"/>
                    <a:gd name="connsiteY146" fmla="*/ 401953 h 1291987"/>
                    <a:gd name="connsiteX147" fmla="*/ 1280144 w 2063750"/>
                    <a:gd name="connsiteY147" fmla="*/ 401953 h 1291987"/>
                    <a:gd name="connsiteX148" fmla="*/ 1287199 w 2063750"/>
                    <a:gd name="connsiteY148" fmla="*/ 23946 h 1291987"/>
                    <a:gd name="connsiteX149" fmla="*/ 1332889 w 2063750"/>
                    <a:gd name="connsiteY149" fmla="*/ 23946 h 1291987"/>
                    <a:gd name="connsiteX150" fmla="*/ 1322563 w 2063750"/>
                    <a:gd name="connsiteY150" fmla="*/ 401953 h 1291987"/>
                    <a:gd name="connsiteX151" fmla="*/ 1415491 w 2063750"/>
                    <a:gd name="connsiteY151" fmla="*/ 401953 h 1291987"/>
                    <a:gd name="connsiteX152" fmla="*/ 1431088 w 2063750"/>
                    <a:gd name="connsiteY152" fmla="*/ 23945 h 1291987"/>
                    <a:gd name="connsiteX153" fmla="*/ 1481125 w 2063750"/>
                    <a:gd name="connsiteY153" fmla="*/ 23945 h 1291987"/>
                    <a:gd name="connsiteX154" fmla="*/ 1461946 w 2063750"/>
                    <a:gd name="connsiteY154" fmla="*/ 401953 h 1291987"/>
                    <a:gd name="connsiteX155" fmla="*/ 1548601 w 2063750"/>
                    <a:gd name="connsiteY155" fmla="*/ 401953 h 1291987"/>
                    <a:gd name="connsiteX156" fmla="*/ 1567779 w 2063750"/>
                    <a:gd name="connsiteY156" fmla="*/ 23946 h 1291987"/>
                    <a:gd name="connsiteX157" fmla="*/ 1617355 w 2063750"/>
                    <a:gd name="connsiteY157" fmla="*/ 23946 h 1291987"/>
                    <a:gd name="connsiteX158" fmla="*/ 1594628 w 2063750"/>
                    <a:gd name="connsiteY158" fmla="*/ 401953 h 1291987"/>
                    <a:gd name="connsiteX159" fmla="*/ 1687041 w 2063750"/>
                    <a:gd name="connsiteY159" fmla="*/ 401953 h 1291987"/>
                    <a:gd name="connsiteX160" fmla="*/ 1713919 w 2063750"/>
                    <a:gd name="connsiteY160" fmla="*/ 23946 h 1291987"/>
                    <a:gd name="connsiteX161" fmla="*/ 1767682 w 2063750"/>
                    <a:gd name="connsiteY161" fmla="*/ 23946 h 1291987"/>
                    <a:gd name="connsiteX162" fmla="*/ 1736955 w 2063750"/>
                    <a:gd name="connsiteY162" fmla="*/ 401953 h 1291987"/>
                    <a:gd name="connsiteX163" fmla="*/ 1821016 w 2063750"/>
                    <a:gd name="connsiteY163" fmla="*/ 401953 h 1291987"/>
                    <a:gd name="connsiteX164" fmla="*/ 1849781 w 2063750"/>
                    <a:gd name="connsiteY164" fmla="*/ 23945 h 1291987"/>
                    <a:gd name="connsiteX165" fmla="*/ 1895113 w 2063750"/>
                    <a:gd name="connsiteY165" fmla="*/ 23945 h 1291987"/>
                    <a:gd name="connsiteX166" fmla="*/ 1866348 w 2063750"/>
                    <a:gd name="connsiteY166" fmla="*/ 401953 h 1291987"/>
                    <a:gd name="connsiteX167" fmla="*/ 1967808 w 2063750"/>
                    <a:gd name="connsiteY167" fmla="*/ 401953 h 1291987"/>
                    <a:gd name="connsiteX168" fmla="*/ 2025649 w 2063750"/>
                    <a:gd name="connsiteY168" fmla="*/ 0 h 1291987"/>
                    <a:gd name="connsiteX169" fmla="*/ 2063750 w 2063750"/>
                    <a:gd name="connsiteY169" fmla="*/ 0 h 1291987"/>
                    <a:gd name="connsiteX170" fmla="*/ 1885331 w 2063750"/>
                    <a:gd name="connsiteY170" fmla="*/ 1239878 h 1291987"/>
                    <a:gd name="connsiteX171" fmla="*/ 1886347 w 2063750"/>
                    <a:gd name="connsiteY171" fmla="*/ 1240894 h 1291987"/>
                    <a:gd name="connsiteX172" fmla="*/ 1886347 w 2063750"/>
                    <a:gd name="connsiteY172" fmla="*/ 1262678 h 1291987"/>
                    <a:gd name="connsiteX173" fmla="*/ 1857038 w 2063750"/>
                    <a:gd name="connsiteY173" fmla="*/ 1291987 h 1291987"/>
                    <a:gd name="connsiteX174" fmla="*/ 206710 w 2063750"/>
                    <a:gd name="connsiteY174" fmla="*/ 1291987 h 1291987"/>
                    <a:gd name="connsiteX175" fmla="*/ 177401 w 2063750"/>
                    <a:gd name="connsiteY175" fmla="*/ 1262678 h 1291987"/>
                    <a:gd name="connsiteX176" fmla="*/ 177401 w 2063750"/>
                    <a:gd name="connsiteY176" fmla="*/ 1240894 h 1291987"/>
                    <a:gd name="connsiteX177" fmla="*/ 178419 w 2063750"/>
                    <a:gd name="connsiteY177" fmla="*/ 1239877 h 1291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</a:cxnLst>
                  <a:rect l="l" t="t" r="r" b="b"/>
                  <a:pathLst>
                    <a:path w="2063750" h="1291987">
                      <a:moveTo>
                        <a:pt x="1829196" y="890189"/>
                      </a:moveTo>
                      <a:lnTo>
                        <a:pt x="1802927" y="1235390"/>
                      </a:lnTo>
                      <a:lnTo>
                        <a:pt x="1847876" y="1235390"/>
                      </a:lnTo>
                      <a:lnTo>
                        <a:pt x="1897551" y="890189"/>
                      </a:lnTo>
                      <a:close/>
                      <a:moveTo>
                        <a:pt x="1697268" y="890189"/>
                      </a:moveTo>
                      <a:lnTo>
                        <a:pt x="1669207" y="1235390"/>
                      </a:lnTo>
                      <a:lnTo>
                        <a:pt x="1757595" y="1235390"/>
                      </a:lnTo>
                      <a:lnTo>
                        <a:pt x="1783864" y="890189"/>
                      </a:lnTo>
                      <a:close/>
                      <a:moveTo>
                        <a:pt x="1565273" y="890189"/>
                      </a:moveTo>
                      <a:lnTo>
                        <a:pt x="1544518" y="1235390"/>
                      </a:lnTo>
                      <a:lnTo>
                        <a:pt x="1627779" y="1235390"/>
                      </a:lnTo>
                      <a:lnTo>
                        <a:pt x="1652325" y="890189"/>
                      </a:lnTo>
                      <a:close/>
                      <a:moveTo>
                        <a:pt x="1437174" y="890189"/>
                      </a:moveTo>
                      <a:lnTo>
                        <a:pt x="1419659" y="1235390"/>
                      </a:lnTo>
                      <a:lnTo>
                        <a:pt x="1506316" y="1235390"/>
                      </a:lnTo>
                      <a:lnTo>
                        <a:pt x="1523830" y="890189"/>
                      </a:lnTo>
                      <a:close/>
                      <a:moveTo>
                        <a:pt x="1309226" y="890189"/>
                      </a:moveTo>
                      <a:lnTo>
                        <a:pt x="1299796" y="1235390"/>
                      </a:lnTo>
                      <a:lnTo>
                        <a:pt x="1381101" y="1235390"/>
                      </a:lnTo>
                      <a:lnTo>
                        <a:pt x="1395345" y="890189"/>
                      </a:lnTo>
                      <a:close/>
                      <a:moveTo>
                        <a:pt x="1182655" y="890189"/>
                      </a:moveTo>
                      <a:lnTo>
                        <a:pt x="1177576" y="1235390"/>
                      </a:lnTo>
                      <a:lnTo>
                        <a:pt x="1264588" y="1235390"/>
                      </a:lnTo>
                      <a:lnTo>
                        <a:pt x="1271031" y="890189"/>
                      </a:lnTo>
                      <a:close/>
                      <a:moveTo>
                        <a:pt x="1056396" y="890189"/>
                      </a:moveTo>
                      <a:lnTo>
                        <a:pt x="1056396" y="1235390"/>
                      </a:lnTo>
                      <a:lnTo>
                        <a:pt x="1140601" y="1235390"/>
                      </a:lnTo>
                      <a:lnTo>
                        <a:pt x="1142543" y="890189"/>
                      </a:lnTo>
                      <a:close/>
                      <a:moveTo>
                        <a:pt x="922626" y="890189"/>
                      </a:moveTo>
                      <a:lnTo>
                        <a:pt x="924568" y="1235390"/>
                      </a:lnTo>
                      <a:lnTo>
                        <a:pt x="1010677" y="1235390"/>
                      </a:lnTo>
                      <a:lnTo>
                        <a:pt x="1010677" y="890189"/>
                      </a:lnTo>
                      <a:close/>
                      <a:moveTo>
                        <a:pt x="796906" y="890189"/>
                      </a:moveTo>
                      <a:lnTo>
                        <a:pt x="803349" y="1235390"/>
                      </a:lnTo>
                      <a:lnTo>
                        <a:pt x="887593" y="1235390"/>
                      </a:lnTo>
                      <a:lnTo>
                        <a:pt x="882514" y="890189"/>
                      </a:lnTo>
                      <a:close/>
                      <a:moveTo>
                        <a:pt x="672677" y="890189"/>
                      </a:moveTo>
                      <a:lnTo>
                        <a:pt x="686921" y="1235390"/>
                      </a:lnTo>
                      <a:lnTo>
                        <a:pt x="768141" y="1235390"/>
                      </a:lnTo>
                      <a:lnTo>
                        <a:pt x="758711" y="890189"/>
                      </a:lnTo>
                      <a:close/>
                      <a:moveTo>
                        <a:pt x="549135" y="890189"/>
                      </a:moveTo>
                      <a:lnTo>
                        <a:pt x="566649" y="1235390"/>
                      </a:lnTo>
                      <a:lnTo>
                        <a:pt x="648363" y="1235390"/>
                      </a:lnTo>
                      <a:lnTo>
                        <a:pt x="630848" y="890189"/>
                      </a:lnTo>
                      <a:close/>
                      <a:moveTo>
                        <a:pt x="420950" y="890189"/>
                      </a:moveTo>
                      <a:lnTo>
                        <a:pt x="445495" y="1235390"/>
                      </a:lnTo>
                      <a:lnTo>
                        <a:pt x="528447" y="1235390"/>
                      </a:lnTo>
                      <a:lnTo>
                        <a:pt x="507692" y="890189"/>
                      </a:lnTo>
                      <a:close/>
                      <a:moveTo>
                        <a:pt x="279884" y="890189"/>
                      </a:moveTo>
                      <a:lnTo>
                        <a:pt x="306153" y="1235390"/>
                      </a:lnTo>
                      <a:lnTo>
                        <a:pt x="404067" y="1235390"/>
                      </a:lnTo>
                      <a:lnTo>
                        <a:pt x="376006" y="890189"/>
                      </a:lnTo>
                      <a:close/>
                      <a:moveTo>
                        <a:pt x="166198" y="890189"/>
                      </a:moveTo>
                      <a:lnTo>
                        <a:pt x="215872" y="1235390"/>
                      </a:lnTo>
                      <a:lnTo>
                        <a:pt x="260820" y="1235390"/>
                      </a:lnTo>
                      <a:lnTo>
                        <a:pt x="234552" y="890189"/>
                      </a:lnTo>
                      <a:close/>
                      <a:moveTo>
                        <a:pt x="1861752" y="462358"/>
                      </a:moveTo>
                      <a:lnTo>
                        <a:pt x="1834094" y="825816"/>
                      </a:lnTo>
                      <a:lnTo>
                        <a:pt x="1906814" y="825816"/>
                      </a:lnTo>
                      <a:lnTo>
                        <a:pt x="1959116" y="462358"/>
                      </a:lnTo>
                      <a:close/>
                      <a:moveTo>
                        <a:pt x="1732045" y="462358"/>
                      </a:moveTo>
                      <a:lnTo>
                        <a:pt x="1702500" y="825816"/>
                      </a:lnTo>
                      <a:lnTo>
                        <a:pt x="1788762" y="825816"/>
                      </a:lnTo>
                      <a:lnTo>
                        <a:pt x="1816420" y="462358"/>
                      </a:lnTo>
                      <a:close/>
                      <a:moveTo>
                        <a:pt x="1590996" y="462358"/>
                      </a:moveTo>
                      <a:lnTo>
                        <a:pt x="1569143" y="825816"/>
                      </a:lnTo>
                      <a:lnTo>
                        <a:pt x="1656902" y="825816"/>
                      </a:lnTo>
                      <a:lnTo>
                        <a:pt x="1682746" y="462358"/>
                      </a:lnTo>
                      <a:close/>
                      <a:moveTo>
                        <a:pt x="1458881" y="462358"/>
                      </a:moveTo>
                      <a:lnTo>
                        <a:pt x="1440440" y="825816"/>
                      </a:lnTo>
                      <a:lnTo>
                        <a:pt x="1527096" y="825816"/>
                      </a:lnTo>
                      <a:lnTo>
                        <a:pt x="1545536" y="462358"/>
                      </a:lnTo>
                      <a:close/>
                      <a:moveTo>
                        <a:pt x="1320913" y="462358"/>
                      </a:moveTo>
                      <a:lnTo>
                        <a:pt x="1310984" y="825816"/>
                      </a:lnTo>
                      <a:lnTo>
                        <a:pt x="1398001" y="825816"/>
                      </a:lnTo>
                      <a:lnTo>
                        <a:pt x="1412998" y="462358"/>
                      </a:lnTo>
                      <a:close/>
                      <a:moveTo>
                        <a:pt x="1188950" y="462358"/>
                      </a:moveTo>
                      <a:lnTo>
                        <a:pt x="1183602" y="825816"/>
                      </a:lnTo>
                      <a:lnTo>
                        <a:pt x="1272233" y="825816"/>
                      </a:lnTo>
                      <a:lnTo>
                        <a:pt x="1279016" y="462358"/>
                      </a:lnTo>
                      <a:close/>
                      <a:moveTo>
                        <a:pt x="1056396" y="462358"/>
                      </a:moveTo>
                      <a:lnTo>
                        <a:pt x="1056396" y="825816"/>
                      </a:lnTo>
                      <a:lnTo>
                        <a:pt x="1142905" y="825816"/>
                      </a:lnTo>
                      <a:lnTo>
                        <a:pt x="1144950" y="462358"/>
                      </a:lnTo>
                      <a:close/>
                      <a:moveTo>
                        <a:pt x="920219" y="462358"/>
                      </a:moveTo>
                      <a:lnTo>
                        <a:pt x="922264" y="825816"/>
                      </a:lnTo>
                      <a:lnTo>
                        <a:pt x="1010677" y="825816"/>
                      </a:lnTo>
                      <a:lnTo>
                        <a:pt x="1010677" y="462358"/>
                      </a:lnTo>
                      <a:close/>
                      <a:moveTo>
                        <a:pt x="788921" y="462358"/>
                      </a:moveTo>
                      <a:lnTo>
                        <a:pt x="795705" y="825816"/>
                      </a:lnTo>
                      <a:lnTo>
                        <a:pt x="881567" y="825816"/>
                      </a:lnTo>
                      <a:lnTo>
                        <a:pt x="876219" y="462358"/>
                      </a:lnTo>
                      <a:close/>
                      <a:moveTo>
                        <a:pt x="655024" y="462358"/>
                      </a:moveTo>
                      <a:lnTo>
                        <a:pt x="670021" y="825816"/>
                      </a:lnTo>
                      <a:lnTo>
                        <a:pt x="756953" y="825816"/>
                      </a:lnTo>
                      <a:lnTo>
                        <a:pt x="747024" y="462358"/>
                      </a:lnTo>
                      <a:close/>
                      <a:moveTo>
                        <a:pt x="527430" y="462358"/>
                      </a:moveTo>
                      <a:lnTo>
                        <a:pt x="545869" y="825816"/>
                      </a:lnTo>
                      <a:lnTo>
                        <a:pt x="627582" y="825816"/>
                      </a:lnTo>
                      <a:lnTo>
                        <a:pt x="609141" y="462358"/>
                      </a:lnTo>
                      <a:close/>
                      <a:moveTo>
                        <a:pt x="390529" y="462358"/>
                      </a:moveTo>
                      <a:lnTo>
                        <a:pt x="416372" y="825816"/>
                      </a:lnTo>
                      <a:lnTo>
                        <a:pt x="503822" y="825816"/>
                      </a:lnTo>
                      <a:lnTo>
                        <a:pt x="481969" y="462358"/>
                      </a:lnTo>
                      <a:close/>
                      <a:moveTo>
                        <a:pt x="247329" y="462358"/>
                      </a:moveTo>
                      <a:lnTo>
                        <a:pt x="274986" y="825816"/>
                      </a:lnTo>
                      <a:lnTo>
                        <a:pt x="370774" y="825816"/>
                      </a:lnTo>
                      <a:lnTo>
                        <a:pt x="341229" y="462358"/>
                      </a:lnTo>
                      <a:close/>
                      <a:moveTo>
                        <a:pt x="104632" y="462358"/>
                      </a:moveTo>
                      <a:lnTo>
                        <a:pt x="156934" y="825816"/>
                      </a:lnTo>
                      <a:lnTo>
                        <a:pt x="229653" y="825816"/>
                      </a:lnTo>
                      <a:lnTo>
                        <a:pt x="201996" y="462358"/>
                      </a:lnTo>
                      <a:close/>
                      <a:moveTo>
                        <a:pt x="0" y="0"/>
                      </a:moveTo>
                      <a:lnTo>
                        <a:pt x="38099" y="0"/>
                      </a:lnTo>
                      <a:lnTo>
                        <a:pt x="95940" y="401953"/>
                      </a:lnTo>
                      <a:lnTo>
                        <a:pt x="197399" y="401953"/>
                      </a:lnTo>
                      <a:lnTo>
                        <a:pt x="168635" y="23944"/>
                      </a:lnTo>
                      <a:lnTo>
                        <a:pt x="213967" y="23944"/>
                      </a:lnTo>
                      <a:lnTo>
                        <a:pt x="242732" y="401953"/>
                      </a:lnTo>
                      <a:lnTo>
                        <a:pt x="336319" y="401953"/>
                      </a:lnTo>
                      <a:lnTo>
                        <a:pt x="305592" y="23946"/>
                      </a:lnTo>
                      <a:lnTo>
                        <a:pt x="359355" y="23946"/>
                      </a:lnTo>
                      <a:lnTo>
                        <a:pt x="386233" y="401953"/>
                      </a:lnTo>
                      <a:lnTo>
                        <a:pt x="478337" y="401953"/>
                      </a:lnTo>
                      <a:lnTo>
                        <a:pt x="455610" y="23946"/>
                      </a:lnTo>
                      <a:lnTo>
                        <a:pt x="505187" y="23946"/>
                      </a:lnTo>
                      <a:lnTo>
                        <a:pt x="524365" y="401953"/>
                      </a:lnTo>
                      <a:lnTo>
                        <a:pt x="606076" y="401953"/>
                      </a:lnTo>
                      <a:lnTo>
                        <a:pt x="586897" y="23945"/>
                      </a:lnTo>
                      <a:lnTo>
                        <a:pt x="636934" y="23945"/>
                      </a:lnTo>
                      <a:lnTo>
                        <a:pt x="652531" y="401953"/>
                      </a:lnTo>
                      <a:lnTo>
                        <a:pt x="745374" y="401953"/>
                      </a:lnTo>
                      <a:lnTo>
                        <a:pt x="735048" y="23946"/>
                      </a:lnTo>
                      <a:lnTo>
                        <a:pt x="780739" y="23946"/>
                      </a:lnTo>
                      <a:lnTo>
                        <a:pt x="787794" y="401953"/>
                      </a:lnTo>
                      <a:lnTo>
                        <a:pt x="875330" y="401953"/>
                      </a:lnTo>
                      <a:lnTo>
                        <a:pt x="869769" y="23947"/>
                      </a:lnTo>
                      <a:lnTo>
                        <a:pt x="917753" y="23947"/>
                      </a:lnTo>
                      <a:lnTo>
                        <a:pt x="919880" y="401953"/>
                      </a:lnTo>
                      <a:lnTo>
                        <a:pt x="1010677" y="401953"/>
                      </a:lnTo>
                      <a:lnTo>
                        <a:pt x="1010677" y="7618"/>
                      </a:lnTo>
                      <a:lnTo>
                        <a:pt x="1056396" y="7618"/>
                      </a:lnTo>
                      <a:lnTo>
                        <a:pt x="1056396" y="401953"/>
                      </a:lnTo>
                      <a:lnTo>
                        <a:pt x="1145290" y="401953"/>
                      </a:lnTo>
                      <a:lnTo>
                        <a:pt x="1147416" y="23947"/>
                      </a:lnTo>
                      <a:lnTo>
                        <a:pt x="1195400" y="23947"/>
                      </a:lnTo>
                      <a:lnTo>
                        <a:pt x="1189839" y="401953"/>
                      </a:lnTo>
                      <a:lnTo>
                        <a:pt x="1280144" y="401953"/>
                      </a:lnTo>
                      <a:lnTo>
                        <a:pt x="1287199" y="23946"/>
                      </a:lnTo>
                      <a:lnTo>
                        <a:pt x="1332889" y="23946"/>
                      </a:lnTo>
                      <a:lnTo>
                        <a:pt x="1322563" y="401953"/>
                      </a:lnTo>
                      <a:lnTo>
                        <a:pt x="1415491" y="401953"/>
                      </a:lnTo>
                      <a:lnTo>
                        <a:pt x="1431088" y="23945"/>
                      </a:lnTo>
                      <a:lnTo>
                        <a:pt x="1481125" y="23945"/>
                      </a:lnTo>
                      <a:lnTo>
                        <a:pt x="1461946" y="401953"/>
                      </a:lnTo>
                      <a:lnTo>
                        <a:pt x="1548601" y="401953"/>
                      </a:lnTo>
                      <a:lnTo>
                        <a:pt x="1567779" y="23946"/>
                      </a:lnTo>
                      <a:lnTo>
                        <a:pt x="1617355" y="23946"/>
                      </a:lnTo>
                      <a:lnTo>
                        <a:pt x="1594628" y="401953"/>
                      </a:lnTo>
                      <a:lnTo>
                        <a:pt x="1687041" y="401953"/>
                      </a:lnTo>
                      <a:lnTo>
                        <a:pt x="1713919" y="23946"/>
                      </a:lnTo>
                      <a:lnTo>
                        <a:pt x="1767682" y="23946"/>
                      </a:lnTo>
                      <a:lnTo>
                        <a:pt x="1736955" y="401953"/>
                      </a:lnTo>
                      <a:lnTo>
                        <a:pt x="1821016" y="401953"/>
                      </a:lnTo>
                      <a:lnTo>
                        <a:pt x="1849781" y="23945"/>
                      </a:lnTo>
                      <a:lnTo>
                        <a:pt x="1895113" y="23945"/>
                      </a:lnTo>
                      <a:lnTo>
                        <a:pt x="1866348" y="401953"/>
                      </a:lnTo>
                      <a:lnTo>
                        <a:pt x="1967808" y="401953"/>
                      </a:lnTo>
                      <a:lnTo>
                        <a:pt x="2025649" y="0"/>
                      </a:lnTo>
                      <a:lnTo>
                        <a:pt x="2063750" y="0"/>
                      </a:lnTo>
                      <a:lnTo>
                        <a:pt x="1885331" y="1239878"/>
                      </a:lnTo>
                      <a:lnTo>
                        <a:pt x="1886347" y="1240894"/>
                      </a:lnTo>
                      <a:lnTo>
                        <a:pt x="1886347" y="1262678"/>
                      </a:lnTo>
                      <a:cubicBezTo>
                        <a:pt x="1886347" y="1278865"/>
                        <a:pt x="1873225" y="1291987"/>
                        <a:pt x="1857038" y="1291987"/>
                      </a:cubicBezTo>
                      <a:lnTo>
                        <a:pt x="206710" y="1291987"/>
                      </a:lnTo>
                      <a:cubicBezTo>
                        <a:pt x="190523" y="1291987"/>
                        <a:pt x="177401" y="1278865"/>
                        <a:pt x="177401" y="1262678"/>
                      </a:cubicBezTo>
                      <a:lnTo>
                        <a:pt x="177401" y="1240894"/>
                      </a:lnTo>
                      <a:lnTo>
                        <a:pt x="178419" y="123987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79" name="グループ化 1078">
                  <a:extLst>
                    <a:ext uri="{FF2B5EF4-FFF2-40B4-BE49-F238E27FC236}">
                      <a16:creationId xmlns:a16="http://schemas.microsoft.com/office/drawing/2014/main" id="{959A47BF-1C8E-4F9A-A3B0-EB9506E146CE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2196309" cy="164682"/>
                  <a:chOff x="4077492" y="1852160"/>
                  <a:chExt cx="2196309" cy="164682"/>
                </a:xfrm>
                <a:grpFill/>
              </p:grpSpPr>
              <p:grpSp>
                <p:nvGrpSpPr>
                  <p:cNvPr id="1080" name="グループ化 1079">
                    <a:extLst>
                      <a:ext uri="{FF2B5EF4-FFF2-40B4-BE49-F238E27FC236}">
                        <a16:creationId xmlns:a16="http://schemas.microsoft.com/office/drawing/2014/main" id="{59AC6D1D-3B74-4CF3-A907-A8E6008E265E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085" name="フリーフォーム: 図形 1084">
                      <a:extLst>
                        <a:ext uri="{FF2B5EF4-FFF2-40B4-BE49-F238E27FC236}">
                          <a16:creationId xmlns:a16="http://schemas.microsoft.com/office/drawing/2014/main" id="{E18A0704-DC4D-40B3-9A06-B65E4846E0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6" name="四角形: 角を丸くする 1085">
                      <a:extLst>
                        <a:ext uri="{FF2B5EF4-FFF2-40B4-BE49-F238E27FC236}">
                          <a16:creationId xmlns:a16="http://schemas.microsoft.com/office/drawing/2014/main" id="{16421187-F6BD-48A8-95AC-A1774FEE31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81" name="グループ化 1080">
                    <a:extLst>
                      <a:ext uri="{FF2B5EF4-FFF2-40B4-BE49-F238E27FC236}">
                        <a16:creationId xmlns:a16="http://schemas.microsoft.com/office/drawing/2014/main" id="{33C93F32-CB70-4D2C-A29E-A628F573045F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5425281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083" name="フリーフォーム: 図形 1082">
                      <a:extLst>
                        <a:ext uri="{FF2B5EF4-FFF2-40B4-BE49-F238E27FC236}">
                          <a16:creationId xmlns:a16="http://schemas.microsoft.com/office/drawing/2014/main" id="{9BF5BB9B-A572-4C14-83C0-462F3F3AB4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4" name="四角形: 角を丸くする 1083">
                      <a:extLst>
                        <a:ext uri="{FF2B5EF4-FFF2-40B4-BE49-F238E27FC236}">
                          <a16:creationId xmlns:a16="http://schemas.microsoft.com/office/drawing/2014/main" id="{8F472A3D-03A9-4098-853D-B047A57722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82" name="四角形: 角を丸くする 1081">
                    <a:extLst>
                      <a:ext uri="{FF2B5EF4-FFF2-40B4-BE49-F238E27FC236}">
                        <a16:creationId xmlns:a16="http://schemas.microsoft.com/office/drawing/2014/main" id="{0AB5869E-6B1B-47C6-880F-DF8E05054210}"/>
                      </a:ext>
                    </a:extLst>
                  </p:cNvPr>
                  <p:cNvSpPr/>
                  <p:nvPr/>
                </p:nvSpPr>
                <p:spPr>
                  <a:xfrm>
                    <a:off x="4102100" y="1946514"/>
                    <a:ext cx="2152650" cy="7032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59" name="グループ化 1058">
                <a:extLst>
                  <a:ext uri="{FF2B5EF4-FFF2-40B4-BE49-F238E27FC236}">
                    <a16:creationId xmlns:a16="http://schemas.microsoft.com/office/drawing/2014/main" id="{80769442-1C1D-486B-8720-51F499773E19}"/>
                  </a:ext>
                </a:extLst>
              </p:cNvPr>
              <p:cNvGrpSpPr/>
              <p:nvPr/>
            </p:nvGrpSpPr>
            <p:grpSpPr>
              <a:xfrm>
                <a:off x="662948" y="1120264"/>
                <a:ext cx="2691442" cy="2395460"/>
                <a:chOff x="-2234242" y="1154189"/>
                <a:chExt cx="2691442" cy="2395460"/>
              </a:xfrm>
            </p:grpSpPr>
            <p:grpSp>
              <p:nvGrpSpPr>
                <p:cNvPr id="1060" name="グループ化 1059">
                  <a:extLst>
                    <a:ext uri="{FF2B5EF4-FFF2-40B4-BE49-F238E27FC236}">
                      <a16:creationId xmlns:a16="http://schemas.microsoft.com/office/drawing/2014/main" id="{374F2277-A977-4EF8-8E36-4836D4CB8F44}"/>
                    </a:ext>
                  </a:extLst>
                </p:cNvPr>
                <p:cNvGrpSpPr/>
                <p:nvPr/>
              </p:nvGrpSpPr>
              <p:grpSpPr>
                <a:xfrm>
                  <a:off x="-1099246" y="1852160"/>
                  <a:ext cx="427844" cy="904346"/>
                  <a:chOff x="2094997" y="1804056"/>
                  <a:chExt cx="476250" cy="965022"/>
                </a:xfrm>
              </p:grpSpPr>
              <p:sp>
                <p:nvSpPr>
                  <p:cNvPr id="1073" name="四角形: 上の 2 つの角を丸める 1072">
                    <a:extLst>
                      <a:ext uri="{FF2B5EF4-FFF2-40B4-BE49-F238E27FC236}">
                        <a16:creationId xmlns:a16="http://schemas.microsoft.com/office/drawing/2014/main" id="{6DB8746C-ED0E-49B6-A1D4-1AE10D0F691C}"/>
                      </a:ext>
                    </a:extLst>
                  </p:cNvPr>
                  <p:cNvSpPr/>
                  <p:nvPr/>
                </p:nvSpPr>
                <p:spPr>
                  <a:xfrm>
                    <a:off x="2209980" y="2365040"/>
                    <a:ext cx="246282" cy="363864"/>
                  </a:xfrm>
                  <a:prstGeom prst="round2Same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4" name="正方形/長方形 1073">
                    <a:extLst>
                      <a:ext uri="{FF2B5EF4-FFF2-40B4-BE49-F238E27FC236}">
                        <a16:creationId xmlns:a16="http://schemas.microsoft.com/office/drawing/2014/main" id="{143AEF39-11A6-4CB9-8C1F-95B5EA6599CC}"/>
                      </a:ext>
                    </a:extLst>
                  </p:cNvPr>
                  <p:cNvSpPr/>
                  <p:nvPr/>
                </p:nvSpPr>
                <p:spPr>
                  <a:xfrm>
                    <a:off x="2302812" y="1978818"/>
                    <a:ext cx="55579" cy="790260"/>
                  </a:xfrm>
                  <a:prstGeom prst="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5" name="四角形: 角を丸くする 1074">
                    <a:extLst>
                      <a:ext uri="{FF2B5EF4-FFF2-40B4-BE49-F238E27FC236}">
                        <a16:creationId xmlns:a16="http://schemas.microsoft.com/office/drawing/2014/main" id="{92BA5E8A-2BD0-4DF2-9133-FDC762EA7470}"/>
                      </a:ext>
                    </a:extLst>
                  </p:cNvPr>
                  <p:cNvSpPr/>
                  <p:nvPr/>
                </p:nvSpPr>
                <p:spPr>
                  <a:xfrm>
                    <a:off x="2094997" y="1804056"/>
                    <a:ext cx="476250" cy="229709"/>
                  </a:xfrm>
                  <a:prstGeom prst="round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6" name="四角形: 角を丸くする 1075">
                    <a:extLst>
                      <a:ext uri="{FF2B5EF4-FFF2-40B4-BE49-F238E27FC236}">
                        <a16:creationId xmlns:a16="http://schemas.microsoft.com/office/drawing/2014/main" id="{87A612A9-4DE9-44D2-B2B5-DE1E2095D2BC}"/>
                      </a:ext>
                    </a:extLst>
                  </p:cNvPr>
                  <p:cNvSpPr/>
                  <p:nvPr/>
                </p:nvSpPr>
                <p:spPr>
                  <a:xfrm>
                    <a:off x="2118306" y="1828801"/>
                    <a:ext cx="429632" cy="180220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7" name="フリーフォーム: 図形 1076">
                    <a:extLst>
                      <a:ext uri="{FF2B5EF4-FFF2-40B4-BE49-F238E27FC236}">
                        <a16:creationId xmlns:a16="http://schemas.microsoft.com/office/drawing/2014/main" id="{B62F638A-4BCC-41E3-A813-D7FB9B8EEC50}"/>
                      </a:ext>
                    </a:extLst>
                  </p:cNvPr>
                  <p:cNvSpPr/>
                  <p:nvPr/>
                </p:nvSpPr>
                <p:spPr>
                  <a:xfrm flipH="1">
                    <a:off x="2515943" y="1839097"/>
                    <a:ext cx="19089" cy="117680"/>
                  </a:xfrm>
                  <a:custGeom>
                    <a:avLst/>
                    <a:gdLst>
                      <a:gd name="connsiteX0" fmla="*/ 22860 w 45720"/>
                      <a:gd name="connsiteY0" fmla="*/ 92870 h 273091"/>
                      <a:gd name="connsiteX1" fmla="*/ 45720 w 45720"/>
                      <a:gd name="connsiteY1" fmla="*/ 115730 h 273091"/>
                      <a:gd name="connsiteX2" fmla="*/ 45719 w 45720"/>
                      <a:gd name="connsiteY2" fmla="*/ 250231 h 273091"/>
                      <a:gd name="connsiteX3" fmla="*/ 22859 w 45720"/>
                      <a:gd name="connsiteY3" fmla="*/ 273091 h 273091"/>
                      <a:gd name="connsiteX4" fmla="*/ 22860 w 45720"/>
                      <a:gd name="connsiteY4" fmla="*/ 273090 h 273091"/>
                      <a:gd name="connsiteX5" fmla="*/ 0 w 45720"/>
                      <a:gd name="connsiteY5" fmla="*/ 250230 h 273091"/>
                      <a:gd name="connsiteX6" fmla="*/ 0 w 45720"/>
                      <a:gd name="connsiteY6" fmla="*/ 115730 h 273091"/>
                      <a:gd name="connsiteX7" fmla="*/ 22860 w 45720"/>
                      <a:gd name="connsiteY7" fmla="*/ 92870 h 273091"/>
                      <a:gd name="connsiteX8" fmla="*/ 22860 w 45720"/>
                      <a:gd name="connsiteY8" fmla="*/ 0 h 273091"/>
                      <a:gd name="connsiteX9" fmla="*/ 45720 w 45720"/>
                      <a:gd name="connsiteY9" fmla="*/ 22860 h 273091"/>
                      <a:gd name="connsiteX10" fmla="*/ 45719 w 45720"/>
                      <a:gd name="connsiteY10" fmla="*/ 38299 h 273091"/>
                      <a:gd name="connsiteX11" fmla="*/ 22859 w 45720"/>
                      <a:gd name="connsiteY11" fmla="*/ 61159 h 273091"/>
                      <a:gd name="connsiteX12" fmla="*/ 22860 w 45720"/>
                      <a:gd name="connsiteY12" fmla="*/ 61158 h 273091"/>
                      <a:gd name="connsiteX13" fmla="*/ 0 w 45720"/>
                      <a:gd name="connsiteY13" fmla="*/ 38298 h 273091"/>
                      <a:gd name="connsiteX14" fmla="*/ 0 w 45720"/>
                      <a:gd name="connsiteY14" fmla="*/ 22860 h 273091"/>
                      <a:gd name="connsiteX15" fmla="*/ 22860 w 45720"/>
                      <a:gd name="connsiteY15" fmla="*/ 0 h 273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5720" h="273091">
                        <a:moveTo>
                          <a:pt x="22860" y="92870"/>
                        </a:moveTo>
                        <a:cubicBezTo>
                          <a:pt x="35485" y="92870"/>
                          <a:pt x="45720" y="103105"/>
                          <a:pt x="45720" y="115730"/>
                        </a:cubicBezTo>
                        <a:cubicBezTo>
                          <a:pt x="45720" y="160564"/>
                          <a:pt x="45719" y="205397"/>
                          <a:pt x="45719" y="250231"/>
                        </a:cubicBezTo>
                        <a:cubicBezTo>
                          <a:pt x="45719" y="262856"/>
                          <a:pt x="35484" y="273091"/>
                          <a:pt x="22859" y="273091"/>
                        </a:cubicBezTo>
                        <a:lnTo>
                          <a:pt x="22860" y="273090"/>
                        </a:lnTo>
                        <a:cubicBezTo>
                          <a:pt x="10235" y="273090"/>
                          <a:pt x="0" y="262855"/>
                          <a:pt x="0" y="250230"/>
                        </a:cubicBezTo>
                        <a:lnTo>
                          <a:pt x="0" y="115730"/>
                        </a:lnTo>
                        <a:cubicBezTo>
                          <a:pt x="0" y="103105"/>
                          <a:pt x="10235" y="92870"/>
                          <a:pt x="22860" y="92870"/>
                        </a:cubicBezTo>
                        <a:close/>
                        <a:moveTo>
                          <a:pt x="22860" y="0"/>
                        </a:moveTo>
                        <a:cubicBezTo>
                          <a:pt x="35485" y="0"/>
                          <a:pt x="45720" y="10235"/>
                          <a:pt x="45720" y="22860"/>
                        </a:cubicBezTo>
                        <a:cubicBezTo>
                          <a:pt x="45720" y="28006"/>
                          <a:pt x="45719" y="33153"/>
                          <a:pt x="45719" y="38299"/>
                        </a:cubicBezTo>
                        <a:cubicBezTo>
                          <a:pt x="45719" y="50924"/>
                          <a:pt x="35484" y="61159"/>
                          <a:pt x="22859" y="61159"/>
                        </a:cubicBezTo>
                        <a:lnTo>
                          <a:pt x="22860" y="61158"/>
                        </a:lnTo>
                        <a:cubicBezTo>
                          <a:pt x="10235" y="61158"/>
                          <a:pt x="0" y="50923"/>
                          <a:pt x="0" y="38298"/>
                        </a:cubicBezTo>
                        <a:lnTo>
                          <a:pt x="0" y="22860"/>
                        </a:lnTo>
                        <a:cubicBezTo>
                          <a:pt x="0" y="10235"/>
                          <a:pt x="10235" y="0"/>
                          <a:pt x="2286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61" name="正方形/長方形 1060">
                  <a:extLst>
                    <a:ext uri="{FF2B5EF4-FFF2-40B4-BE49-F238E27FC236}">
                      <a16:creationId xmlns:a16="http://schemas.microsoft.com/office/drawing/2014/main" id="{80ACFEDC-FF02-42BE-B5DD-30DF534BA948}"/>
                    </a:ext>
                  </a:extLst>
                </p:cNvPr>
                <p:cNvSpPr/>
                <p:nvPr/>
              </p:nvSpPr>
              <p:spPr>
                <a:xfrm>
                  <a:off x="-463304" y="2614939"/>
                  <a:ext cx="520382" cy="175578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2" name="正方形/長方形 1061">
                  <a:extLst>
                    <a:ext uri="{FF2B5EF4-FFF2-40B4-BE49-F238E27FC236}">
                      <a16:creationId xmlns:a16="http://schemas.microsoft.com/office/drawing/2014/main" id="{A19D6CA4-ED1C-49CE-BF29-D042726B2358}"/>
                    </a:ext>
                  </a:extLst>
                </p:cNvPr>
                <p:cNvSpPr/>
                <p:nvPr/>
              </p:nvSpPr>
              <p:spPr>
                <a:xfrm>
                  <a:off x="-206764" y="2098465"/>
                  <a:ext cx="601662" cy="670614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3" name="正方形/長方形 1062">
                  <a:extLst>
                    <a:ext uri="{FF2B5EF4-FFF2-40B4-BE49-F238E27FC236}">
                      <a16:creationId xmlns:a16="http://schemas.microsoft.com/office/drawing/2014/main" id="{289A486D-6C0D-4037-BFBC-1A63C79BA90C}"/>
                    </a:ext>
                  </a:extLst>
                </p:cNvPr>
                <p:cNvSpPr/>
                <p:nvPr/>
              </p:nvSpPr>
              <p:spPr>
                <a:xfrm>
                  <a:off x="-144852" y="2257425"/>
                  <a:ext cx="76200" cy="51165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4" name="台形 1063">
                  <a:extLst>
                    <a:ext uri="{FF2B5EF4-FFF2-40B4-BE49-F238E27FC236}">
                      <a16:creationId xmlns:a16="http://schemas.microsoft.com/office/drawing/2014/main" id="{9034759C-6C06-4B58-951E-185EF1C25D4E}"/>
                    </a:ext>
                  </a:extLst>
                </p:cNvPr>
                <p:cNvSpPr/>
                <p:nvPr/>
              </p:nvSpPr>
              <p:spPr>
                <a:xfrm>
                  <a:off x="60084" y="1733550"/>
                  <a:ext cx="138457" cy="318727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5" name="正方形/長方形 2">
                  <a:extLst>
                    <a:ext uri="{FF2B5EF4-FFF2-40B4-BE49-F238E27FC236}">
                      <a16:creationId xmlns:a16="http://schemas.microsoft.com/office/drawing/2014/main" id="{2B61B50E-5698-4D1C-9C33-2EDFCCB1DEE7}"/>
                    </a:ext>
                  </a:extLst>
                </p:cNvPr>
                <p:cNvSpPr/>
                <p:nvPr/>
              </p:nvSpPr>
              <p:spPr>
                <a:xfrm>
                  <a:off x="-2145102" y="276907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6" name="正方形/長方形 1065">
                  <a:extLst>
                    <a:ext uri="{FF2B5EF4-FFF2-40B4-BE49-F238E27FC236}">
                      <a16:creationId xmlns:a16="http://schemas.microsoft.com/office/drawing/2014/main" id="{9392DABF-354F-46E0-8E42-81A62B3C997F}"/>
                    </a:ext>
                  </a:extLst>
                </p:cNvPr>
                <p:cNvSpPr/>
                <p:nvPr/>
              </p:nvSpPr>
              <p:spPr>
                <a:xfrm>
                  <a:off x="-2145102" y="277213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四角形: 上の 2 つの角を丸める 1066">
                  <a:extLst>
                    <a:ext uri="{FF2B5EF4-FFF2-40B4-BE49-F238E27FC236}">
                      <a16:creationId xmlns:a16="http://schemas.microsoft.com/office/drawing/2014/main" id="{AE67E1E1-4338-4B6E-97C4-1D4FAB875AE3}"/>
                    </a:ext>
                  </a:extLst>
                </p:cNvPr>
                <p:cNvSpPr/>
                <p:nvPr/>
              </p:nvSpPr>
              <p:spPr>
                <a:xfrm>
                  <a:off x="-2234242" y="272594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8" name="フローチャート: 手操作入力 1067">
                  <a:extLst>
                    <a:ext uri="{FF2B5EF4-FFF2-40B4-BE49-F238E27FC236}">
                      <a16:creationId xmlns:a16="http://schemas.microsoft.com/office/drawing/2014/main" id="{261EDB08-4A37-4AFD-94AD-9E42D2A15A62}"/>
                    </a:ext>
                  </a:extLst>
                </p:cNvPr>
                <p:cNvSpPr/>
                <p:nvPr/>
              </p:nvSpPr>
              <p:spPr>
                <a:xfrm>
                  <a:off x="-253306" y="2033765"/>
                  <a:ext cx="710506" cy="86264"/>
                </a:xfrm>
                <a:prstGeom prst="flowChartManualInpu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69" name="グループ化 1068">
                  <a:extLst>
                    <a:ext uri="{FF2B5EF4-FFF2-40B4-BE49-F238E27FC236}">
                      <a16:creationId xmlns:a16="http://schemas.microsoft.com/office/drawing/2014/main" id="{523E9A8C-A594-4E10-86CB-4CD900DAE022}"/>
                    </a:ext>
                  </a:extLst>
                </p:cNvPr>
                <p:cNvGrpSpPr/>
                <p:nvPr/>
              </p:nvGrpSpPr>
              <p:grpSpPr>
                <a:xfrm rot="353465">
                  <a:off x="-16014" y="1154189"/>
                  <a:ext cx="199773" cy="822672"/>
                  <a:chOff x="2811218" y="347664"/>
                  <a:chExt cx="199773" cy="822672"/>
                </a:xfrm>
              </p:grpSpPr>
              <p:sp>
                <p:nvSpPr>
                  <p:cNvPr id="1071" name="八角形 28">
                    <a:extLst>
                      <a:ext uri="{FF2B5EF4-FFF2-40B4-BE49-F238E27FC236}">
                        <a16:creationId xmlns:a16="http://schemas.microsoft.com/office/drawing/2014/main" id="{4FB7895B-6D39-40F3-835A-F5AB87EE07F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28914" y="716809"/>
                    <a:ext cx="479772" cy="84382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2" name="八角形 28">
                    <a:extLst>
                      <a:ext uri="{FF2B5EF4-FFF2-40B4-BE49-F238E27FC236}">
                        <a16:creationId xmlns:a16="http://schemas.microsoft.com/office/drawing/2014/main" id="{2EC4FF3D-13C8-4CAE-9D47-AA36F5CA3A4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65885" y="692997"/>
                    <a:ext cx="822672" cy="132006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70" name="四角形: 上の 2 つの角を丸める 1069">
                  <a:extLst>
                    <a:ext uri="{FF2B5EF4-FFF2-40B4-BE49-F238E27FC236}">
                      <a16:creationId xmlns:a16="http://schemas.microsoft.com/office/drawing/2014/main" id="{F0496A30-D7DE-4F62-BF3D-A1BF7586B4A2}"/>
                    </a:ext>
                  </a:extLst>
                </p:cNvPr>
                <p:cNvSpPr/>
                <p:nvPr/>
              </p:nvSpPr>
              <p:spPr>
                <a:xfrm>
                  <a:off x="-269066" y="2210043"/>
                  <a:ext cx="334873" cy="86265"/>
                </a:xfrm>
                <a:prstGeom prst="round2SameRect">
                  <a:avLst>
                    <a:gd name="adj1" fmla="val 6309"/>
                    <a:gd name="adj2" fmla="val 50000"/>
                  </a:avLst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0BFFC4A-6A2B-4DC2-8C84-7E9C744CE1E1}"/>
              </a:ext>
            </a:extLst>
          </p:cNvPr>
          <p:cNvGrpSpPr/>
          <p:nvPr/>
        </p:nvGrpSpPr>
        <p:grpSpPr>
          <a:xfrm>
            <a:off x="3625956" y="894891"/>
            <a:ext cx="2691442" cy="2658843"/>
            <a:chOff x="3625956" y="894891"/>
            <a:chExt cx="2691442" cy="2658843"/>
          </a:xfrm>
        </p:grpSpPr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B133E8AF-FF88-4945-88F1-950AC862F858}"/>
                </a:ext>
              </a:extLst>
            </p:cNvPr>
            <p:cNvGrpSpPr/>
            <p:nvPr/>
          </p:nvGrpSpPr>
          <p:grpSpPr>
            <a:xfrm>
              <a:off x="4415642" y="894891"/>
              <a:ext cx="1138584" cy="1880498"/>
              <a:chOff x="4098820" y="1047290"/>
              <a:chExt cx="1723696" cy="2846875"/>
            </a:xfrm>
          </p:grpSpPr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941C96E6-93BB-440D-BA1A-67C722E02D50}"/>
                  </a:ext>
                </a:extLst>
              </p:cNvPr>
              <p:cNvGrpSpPr/>
              <p:nvPr/>
            </p:nvGrpSpPr>
            <p:grpSpPr>
              <a:xfrm>
                <a:off x="4098820" y="1047290"/>
                <a:ext cx="1723696" cy="2495979"/>
                <a:chOff x="4098820" y="1047290"/>
                <a:chExt cx="1723696" cy="2495979"/>
              </a:xfrm>
            </p:grpSpPr>
            <p:grpSp>
              <p:nvGrpSpPr>
                <p:cNvPr id="509" name="グループ化 508">
                  <a:extLst>
                    <a:ext uri="{FF2B5EF4-FFF2-40B4-BE49-F238E27FC236}">
                      <a16:creationId xmlns:a16="http://schemas.microsoft.com/office/drawing/2014/main" id="{9999C6E1-351F-45D3-910D-B20C0A8BB0BF}"/>
                    </a:ext>
                  </a:extLst>
                </p:cNvPr>
                <p:cNvGrpSpPr/>
                <p:nvPr/>
              </p:nvGrpSpPr>
              <p:grpSpPr>
                <a:xfrm>
                  <a:off x="4372098" y="1047290"/>
                  <a:ext cx="1241302" cy="2495979"/>
                  <a:chOff x="4372098" y="1047290"/>
                  <a:chExt cx="1241302" cy="2495979"/>
                </a:xfrm>
              </p:grpSpPr>
              <p:sp>
                <p:nvSpPr>
                  <p:cNvPr id="575" name="片側の 2 つの角を丸めた四角形 144">
                    <a:extLst>
                      <a:ext uri="{FF2B5EF4-FFF2-40B4-BE49-F238E27FC236}">
                        <a16:creationId xmlns:a16="http://schemas.microsoft.com/office/drawing/2014/main" id="{189FC8D3-925B-4623-B84F-BF88F2F7BD22}"/>
                      </a:ext>
                    </a:extLst>
                  </p:cNvPr>
                  <p:cNvSpPr/>
                  <p:nvPr/>
                </p:nvSpPr>
                <p:spPr>
                  <a:xfrm>
                    <a:off x="4461373" y="2443956"/>
                    <a:ext cx="1009724" cy="1099313"/>
                  </a:xfrm>
                  <a:prstGeom prst="round2SameRect">
                    <a:avLst>
                      <a:gd name="adj1" fmla="val 30697"/>
                      <a:gd name="adj2" fmla="val 0"/>
                    </a:avLst>
                  </a:prstGeom>
                  <a:pattFill prst="dkVert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6" name="台形 575">
                    <a:extLst>
                      <a:ext uri="{FF2B5EF4-FFF2-40B4-BE49-F238E27FC236}">
                        <a16:creationId xmlns:a16="http://schemas.microsoft.com/office/drawing/2014/main" id="{0A139C32-5ECC-483E-83C8-CD96152493B0}"/>
                      </a:ext>
                    </a:extLst>
                  </p:cNvPr>
                  <p:cNvSpPr/>
                  <p:nvPr/>
                </p:nvSpPr>
                <p:spPr>
                  <a:xfrm>
                    <a:off x="4647992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9" name="台形 578">
                    <a:extLst>
                      <a:ext uri="{FF2B5EF4-FFF2-40B4-BE49-F238E27FC236}">
                        <a16:creationId xmlns:a16="http://schemas.microsoft.com/office/drawing/2014/main" id="{F51E9E37-CC49-4294-83A8-D66A740553A3}"/>
                      </a:ext>
                    </a:extLst>
                  </p:cNvPr>
                  <p:cNvSpPr/>
                  <p:nvPr/>
                </p:nvSpPr>
                <p:spPr>
                  <a:xfrm>
                    <a:off x="5182560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0" name="台形 579">
                    <a:extLst>
                      <a:ext uri="{FF2B5EF4-FFF2-40B4-BE49-F238E27FC236}">
                        <a16:creationId xmlns:a16="http://schemas.microsoft.com/office/drawing/2014/main" id="{497DA66B-C844-42C9-A9E9-168FB6649B3D}"/>
                      </a:ext>
                    </a:extLst>
                  </p:cNvPr>
                  <p:cNvSpPr/>
                  <p:nvPr/>
                </p:nvSpPr>
                <p:spPr>
                  <a:xfrm>
                    <a:off x="4526928" y="2781272"/>
                    <a:ext cx="896109" cy="761997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1" name="楕円 580">
                    <a:extLst>
                      <a:ext uri="{FF2B5EF4-FFF2-40B4-BE49-F238E27FC236}">
                        <a16:creationId xmlns:a16="http://schemas.microsoft.com/office/drawing/2014/main" id="{D129DBDD-47DB-47DF-91CC-04621D1AD387}"/>
                      </a:ext>
                    </a:extLst>
                  </p:cNvPr>
                  <p:cNvSpPr/>
                  <p:nvPr/>
                </p:nvSpPr>
                <p:spPr>
                  <a:xfrm>
                    <a:off x="4943024" y="2647784"/>
                    <a:ext cx="63808" cy="6610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2" name="フリーフォーム: 図形 581">
                    <a:extLst>
                      <a:ext uri="{FF2B5EF4-FFF2-40B4-BE49-F238E27FC236}">
                        <a16:creationId xmlns:a16="http://schemas.microsoft.com/office/drawing/2014/main" id="{AEC973E0-47DD-4508-9F98-6132F51D2D61}"/>
                      </a:ext>
                    </a:extLst>
                  </p:cNvPr>
                  <p:cNvSpPr/>
                  <p:nvPr/>
                </p:nvSpPr>
                <p:spPr>
                  <a:xfrm>
                    <a:off x="4756052" y="2198798"/>
                    <a:ext cx="440430" cy="3213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139089 w 525992"/>
                      <a:gd name="connsiteY7" fmla="*/ 216193 h 351598"/>
                      <a:gd name="connsiteX8" fmla="*/ 160641 w 525992"/>
                      <a:gd name="connsiteY8" fmla="*/ 0 h 351598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25992 w 525992"/>
                      <a:gd name="connsiteY3" fmla="*/ 254756 h 351598"/>
                      <a:gd name="connsiteX4" fmla="*/ 262996 w 525992"/>
                      <a:gd name="connsiteY4" fmla="*/ 351598 h 351598"/>
                      <a:gd name="connsiteX5" fmla="*/ 0 w 525992"/>
                      <a:gd name="connsiteY5" fmla="*/ 254756 h 351598"/>
                      <a:gd name="connsiteX6" fmla="*/ 139089 w 525992"/>
                      <a:gd name="connsiteY6" fmla="*/ 216193 h 351598"/>
                      <a:gd name="connsiteX7" fmla="*/ 160641 w 525992"/>
                      <a:gd name="connsiteY7" fmla="*/ 0 h 351598"/>
                      <a:gd name="connsiteX0" fmla="*/ 160641 w 525992"/>
                      <a:gd name="connsiteY0" fmla="*/ 0 h 348158"/>
                      <a:gd name="connsiteX1" fmla="*/ 362085 w 525992"/>
                      <a:gd name="connsiteY1" fmla="*/ 0 h 348158"/>
                      <a:gd name="connsiteX2" fmla="*/ 380961 w 525992"/>
                      <a:gd name="connsiteY2" fmla="*/ 220956 h 348158"/>
                      <a:gd name="connsiteX3" fmla="*/ 525992 w 525992"/>
                      <a:gd name="connsiteY3" fmla="*/ 254756 h 348158"/>
                      <a:gd name="connsiteX4" fmla="*/ 262996 w 525992"/>
                      <a:gd name="connsiteY4" fmla="*/ 348158 h 348158"/>
                      <a:gd name="connsiteX5" fmla="*/ 0 w 525992"/>
                      <a:gd name="connsiteY5" fmla="*/ 254756 h 348158"/>
                      <a:gd name="connsiteX6" fmla="*/ 139089 w 525992"/>
                      <a:gd name="connsiteY6" fmla="*/ 216193 h 348158"/>
                      <a:gd name="connsiteX7" fmla="*/ 160641 w 525992"/>
                      <a:gd name="connsiteY7" fmla="*/ 0 h 3481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34815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48158"/>
                          <a:pt x="262996" y="348158"/>
                        </a:cubicBezTo>
                        <a:cubicBezTo>
                          <a:pt x="117747" y="348158"/>
                          <a:pt x="0" y="324353"/>
                          <a:pt x="0" y="254756"/>
                        </a:cubicBez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83" name="グループ化 582">
                    <a:extLst>
                      <a:ext uri="{FF2B5EF4-FFF2-40B4-BE49-F238E27FC236}">
                        <a16:creationId xmlns:a16="http://schemas.microsoft.com/office/drawing/2014/main" id="{BC7E0DAC-C8C8-4409-B963-693F9E197165}"/>
                      </a:ext>
                    </a:extLst>
                  </p:cNvPr>
                  <p:cNvGrpSpPr/>
                  <p:nvPr/>
                </p:nvGrpSpPr>
                <p:grpSpPr>
                  <a:xfrm>
                    <a:off x="4372098" y="1047290"/>
                    <a:ext cx="1241302" cy="1366651"/>
                    <a:chOff x="4396131" y="1076326"/>
                    <a:chExt cx="1193236" cy="1313731"/>
                  </a:xfrm>
                </p:grpSpPr>
                <p:grpSp>
                  <p:nvGrpSpPr>
                    <p:cNvPr id="596" name="グループ化 595">
                      <a:extLst>
                        <a:ext uri="{FF2B5EF4-FFF2-40B4-BE49-F238E27FC236}">
                          <a16:creationId xmlns:a16="http://schemas.microsoft.com/office/drawing/2014/main" id="{9452E61C-794A-49E8-8BF8-62BF110B61BB}"/>
                        </a:ext>
                      </a:extLst>
                    </p:cNvPr>
                    <p:cNvGrpSpPr/>
                    <p:nvPr/>
                  </p:nvGrpSpPr>
                  <p:grpSpPr>
                    <a:xfrm rot="16200000" flipH="1">
                      <a:off x="4507706" y="2093945"/>
                      <a:ext cx="296112" cy="296112"/>
                      <a:chOff x="6040109" y="2196792"/>
                      <a:chExt cx="296112" cy="296112"/>
                    </a:xfrm>
                    <a:solidFill>
                      <a:srgbClr val="FFCC00"/>
                    </a:solidFill>
                  </p:grpSpPr>
                  <p:sp>
                    <p:nvSpPr>
                      <p:cNvPr id="618" name="涙形 617">
                        <a:extLst>
                          <a:ext uri="{FF2B5EF4-FFF2-40B4-BE49-F238E27FC236}">
                            <a16:creationId xmlns:a16="http://schemas.microsoft.com/office/drawing/2014/main" id="{A6376303-BC40-467D-B36E-5526A31EA48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40109" y="2196792"/>
                        <a:ext cx="296112" cy="296112"/>
                      </a:xfrm>
                      <a:prstGeom prst="teardrop">
                        <a:avLst>
                          <a:gd name="adj" fmla="val 117691"/>
                        </a:avLst>
                      </a:prstGeom>
                      <a:solidFill>
                        <a:srgbClr val="FF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19" name="涙形 618">
                        <a:extLst>
                          <a:ext uri="{FF2B5EF4-FFF2-40B4-BE49-F238E27FC236}">
                            <a16:creationId xmlns:a16="http://schemas.microsoft.com/office/drawing/2014/main" id="{C84B55CE-B566-4C42-BE17-CA332C1315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89708" y="2250982"/>
                        <a:ext cx="187732" cy="187732"/>
                      </a:xfrm>
                      <a:prstGeom prst="teardrop">
                        <a:avLst>
                          <a:gd name="adj" fmla="val 117691"/>
                        </a:avLst>
                      </a:prstGeom>
                      <a:solidFill>
                        <a:srgbClr val="C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597" name="グループ化 596">
                      <a:extLst>
                        <a:ext uri="{FF2B5EF4-FFF2-40B4-BE49-F238E27FC236}">
                          <a16:creationId xmlns:a16="http://schemas.microsoft.com/office/drawing/2014/main" id="{F027192D-368D-41E1-81B5-7792F86AC3E5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155803" y="2093945"/>
                      <a:ext cx="296112" cy="296112"/>
                      <a:chOff x="6040109" y="2196792"/>
                      <a:chExt cx="296112" cy="296112"/>
                    </a:xfrm>
                    <a:solidFill>
                      <a:srgbClr val="FFCC00"/>
                    </a:solidFill>
                  </p:grpSpPr>
                  <p:sp>
                    <p:nvSpPr>
                      <p:cNvPr id="616" name="涙形 615">
                        <a:extLst>
                          <a:ext uri="{FF2B5EF4-FFF2-40B4-BE49-F238E27FC236}">
                            <a16:creationId xmlns:a16="http://schemas.microsoft.com/office/drawing/2014/main" id="{E62D4088-5AC6-473D-8002-DC8E595050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40109" y="2196792"/>
                        <a:ext cx="296112" cy="296112"/>
                      </a:xfrm>
                      <a:prstGeom prst="teardrop">
                        <a:avLst>
                          <a:gd name="adj" fmla="val 117691"/>
                        </a:avLst>
                      </a:prstGeom>
                      <a:solidFill>
                        <a:srgbClr val="FF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17" name="涙形 616">
                        <a:extLst>
                          <a:ext uri="{FF2B5EF4-FFF2-40B4-BE49-F238E27FC236}">
                            <a16:creationId xmlns:a16="http://schemas.microsoft.com/office/drawing/2014/main" id="{6AE7E777-1174-40CC-8A27-517ED972C9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89708" y="2250982"/>
                        <a:ext cx="187732" cy="187732"/>
                      </a:xfrm>
                      <a:prstGeom prst="teardrop">
                        <a:avLst>
                          <a:gd name="adj" fmla="val 117691"/>
                        </a:avLst>
                      </a:prstGeom>
                      <a:solidFill>
                        <a:srgbClr val="C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598" name="グループ化 597">
                      <a:extLst>
                        <a:ext uri="{FF2B5EF4-FFF2-40B4-BE49-F238E27FC236}">
                          <a16:creationId xmlns:a16="http://schemas.microsoft.com/office/drawing/2014/main" id="{D7276F64-BD5F-40C0-8081-E5D42561E6E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96131" y="1339331"/>
                      <a:ext cx="1193236" cy="656581"/>
                      <a:chOff x="4376033" y="1381139"/>
                      <a:chExt cx="1193236" cy="656581"/>
                    </a:xfrm>
                    <a:solidFill>
                      <a:srgbClr val="FFCC00"/>
                    </a:solidFill>
                  </p:grpSpPr>
                  <p:sp>
                    <p:nvSpPr>
                      <p:cNvPr id="614" name="四角形: 角を丸くする 613">
                        <a:extLst>
                          <a:ext uri="{FF2B5EF4-FFF2-40B4-BE49-F238E27FC236}">
                            <a16:creationId xmlns:a16="http://schemas.microsoft.com/office/drawing/2014/main" id="{38BC9B29-A174-445E-8AC0-79B0102997C0}"/>
                          </a:ext>
                        </a:extLst>
                      </p:cNvPr>
                      <p:cNvSpPr/>
                      <p:nvPr/>
                    </p:nvSpPr>
                    <p:spPr>
                      <a:xfrm rot="1800000" flipH="1">
                        <a:off x="4912688" y="1381139"/>
                        <a:ext cx="656581" cy="656581"/>
                      </a:xfrm>
                      <a:prstGeom prst="roundRect">
                        <a:avLst/>
                      </a:prstGeom>
                      <a:solidFill>
                        <a:srgbClr val="FF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15" name="四角形: 角を丸くする 614">
                        <a:extLst>
                          <a:ext uri="{FF2B5EF4-FFF2-40B4-BE49-F238E27FC236}">
                            <a16:creationId xmlns:a16="http://schemas.microsoft.com/office/drawing/2014/main" id="{EF2D32CC-9DE9-40EA-80D8-584E7BA18981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4376033" y="1381139"/>
                        <a:ext cx="656581" cy="656581"/>
                      </a:xfrm>
                      <a:prstGeom prst="roundRect">
                        <a:avLst/>
                      </a:prstGeom>
                      <a:solidFill>
                        <a:srgbClr val="FF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599" name="グループ化 598">
                      <a:extLst>
                        <a:ext uri="{FF2B5EF4-FFF2-40B4-BE49-F238E27FC236}">
                          <a16:creationId xmlns:a16="http://schemas.microsoft.com/office/drawing/2014/main" id="{1D38C4A6-21E8-4AB5-9D5D-591C9CA0AC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08999" y="1205952"/>
                      <a:ext cx="1148709" cy="1113318"/>
                      <a:chOff x="3303076" y="141961"/>
                      <a:chExt cx="1277659" cy="1238295"/>
                    </a:xfrm>
                  </p:grpSpPr>
                  <p:sp>
                    <p:nvSpPr>
                      <p:cNvPr id="601" name="フリーフォーム 540">
                        <a:extLst>
                          <a:ext uri="{FF2B5EF4-FFF2-40B4-BE49-F238E27FC236}">
                            <a16:creationId xmlns:a16="http://schemas.microsoft.com/office/drawing/2014/main" id="{D3E32077-D898-4A87-B6B2-8E99F7B521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353447" y="141961"/>
                        <a:ext cx="1169884" cy="940235"/>
                      </a:xfrm>
                      <a:custGeom>
                        <a:avLst/>
                        <a:gdLst>
                          <a:gd name="connsiteX0" fmla="*/ 328111 w 816502"/>
                          <a:gd name="connsiteY0" fmla="*/ 0 h 656222"/>
                          <a:gd name="connsiteX1" fmla="*/ 455827 w 816502"/>
                          <a:gd name="connsiteY1" fmla="*/ 25785 h 656222"/>
                          <a:gd name="connsiteX2" fmla="*/ 492925 w 816502"/>
                          <a:gd name="connsiteY2" fmla="*/ 45920 h 656222"/>
                          <a:gd name="connsiteX3" fmla="*/ 510467 w 816502"/>
                          <a:gd name="connsiteY3" fmla="*/ 44152 h 656222"/>
                          <a:gd name="connsiteX4" fmla="*/ 816502 w 816502"/>
                          <a:gd name="connsiteY4" fmla="*/ 350187 h 656222"/>
                          <a:gd name="connsiteX5" fmla="*/ 510467 w 816502"/>
                          <a:gd name="connsiteY5" fmla="*/ 656222 h 656222"/>
                          <a:gd name="connsiteX6" fmla="*/ 448791 w 816502"/>
                          <a:gd name="connsiteY6" fmla="*/ 650005 h 656222"/>
                          <a:gd name="connsiteX7" fmla="*/ 420791 w 816502"/>
                          <a:gd name="connsiteY7" fmla="*/ 641313 h 656222"/>
                          <a:gd name="connsiteX8" fmla="*/ 394237 w 816502"/>
                          <a:gd name="connsiteY8" fmla="*/ 649556 h 656222"/>
                          <a:gd name="connsiteX9" fmla="*/ 328111 w 816502"/>
                          <a:gd name="connsiteY9" fmla="*/ 656222 h 656222"/>
                          <a:gd name="connsiteX10" fmla="*/ 0 w 816502"/>
                          <a:gd name="connsiteY10" fmla="*/ 328111 h 656222"/>
                          <a:gd name="connsiteX11" fmla="*/ 328111 w 816502"/>
                          <a:gd name="connsiteY11" fmla="*/ 0 h 6562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816502" h="656222">
                            <a:moveTo>
                              <a:pt x="328111" y="0"/>
                            </a:moveTo>
                            <a:cubicBezTo>
                              <a:pt x="373414" y="0"/>
                              <a:pt x="416572" y="9181"/>
                              <a:pt x="455827" y="25785"/>
                            </a:cubicBezTo>
                            <a:lnTo>
                              <a:pt x="492925" y="45920"/>
                            </a:lnTo>
                            <a:lnTo>
                              <a:pt x="510467" y="44152"/>
                            </a:lnTo>
                            <a:cubicBezTo>
                              <a:pt x="679485" y="44152"/>
                              <a:pt x="816502" y="181169"/>
                              <a:pt x="816502" y="350187"/>
                            </a:cubicBezTo>
                            <a:cubicBezTo>
                              <a:pt x="816502" y="519205"/>
                              <a:pt x="679485" y="656222"/>
                              <a:pt x="510467" y="656222"/>
                            </a:cubicBezTo>
                            <a:cubicBezTo>
                              <a:pt x="489340" y="656222"/>
                              <a:pt x="468713" y="654081"/>
                              <a:pt x="448791" y="650005"/>
                            </a:cubicBezTo>
                            <a:lnTo>
                              <a:pt x="420791" y="641313"/>
                            </a:lnTo>
                            <a:lnTo>
                              <a:pt x="394237" y="649556"/>
                            </a:lnTo>
                            <a:cubicBezTo>
                              <a:pt x="372878" y="653927"/>
                              <a:pt x="350763" y="656222"/>
                              <a:pt x="328111" y="656222"/>
                            </a:cubicBezTo>
                            <a:cubicBezTo>
                              <a:pt x="146900" y="656222"/>
                              <a:pt x="0" y="509322"/>
                              <a:pt x="0" y="328111"/>
                            </a:cubicBezTo>
                            <a:cubicBezTo>
                              <a:pt x="0" y="146900"/>
                              <a:pt x="146900" y="0"/>
                              <a:pt x="328111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602" name="グループ化 601">
                        <a:extLst>
                          <a:ext uri="{FF2B5EF4-FFF2-40B4-BE49-F238E27FC236}">
                            <a16:creationId xmlns:a16="http://schemas.microsoft.com/office/drawing/2014/main" id="{5484B837-254F-47AA-A2F0-A742658D2B8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3303076" y="710618"/>
                        <a:ext cx="246453" cy="369679"/>
                        <a:chOff x="2680607" y="2825750"/>
                        <a:chExt cx="157843" cy="236764"/>
                      </a:xfr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p:grpSpPr>
                    <p:sp>
                      <p:nvSpPr>
                        <p:cNvPr id="612" name="円/楕円 564">
                          <a:extLst>
                            <a:ext uri="{FF2B5EF4-FFF2-40B4-BE49-F238E27FC236}">
                              <a16:creationId xmlns:a16="http://schemas.microsoft.com/office/drawing/2014/main" id="{0B7A72E9-EA6C-41AC-BC1D-DD8E203D30B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13" name="円/楕円 565">
                          <a:extLst>
                            <a:ext uri="{FF2B5EF4-FFF2-40B4-BE49-F238E27FC236}">
                              <a16:creationId xmlns:a16="http://schemas.microsoft.com/office/drawing/2014/main" id="{8F9861D3-FC8B-48DE-BC2D-A664A108554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603" name="グループ化 602">
                        <a:extLst>
                          <a:ext uri="{FF2B5EF4-FFF2-40B4-BE49-F238E27FC236}">
                            <a16:creationId xmlns:a16="http://schemas.microsoft.com/office/drawing/2014/main" id="{E16624B1-B4D6-4A21-A9C8-B41CC67D06C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4334282" y="710618"/>
                        <a:ext cx="246453" cy="369679"/>
                        <a:chOff x="2680607" y="2825750"/>
                        <a:chExt cx="157843" cy="236764"/>
                      </a:xfr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p:grpSpPr>
                    <p:sp>
                      <p:nvSpPr>
                        <p:cNvPr id="610" name="円/楕円 562">
                          <a:extLst>
                            <a:ext uri="{FF2B5EF4-FFF2-40B4-BE49-F238E27FC236}">
                              <a16:creationId xmlns:a16="http://schemas.microsoft.com/office/drawing/2014/main" id="{B61C33A3-84A6-49D3-AFC7-31C76C19D3A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11" name="円/楕円 563">
                          <a:extLst>
                            <a:ext uri="{FF2B5EF4-FFF2-40B4-BE49-F238E27FC236}">
                              <a16:creationId xmlns:a16="http://schemas.microsoft.com/office/drawing/2014/main" id="{B651F49B-BE95-4A2B-AE7C-1D60C0F381B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604" name="円/楕円 561">
                        <a:extLst>
                          <a:ext uri="{FF2B5EF4-FFF2-40B4-BE49-F238E27FC236}">
                            <a16:creationId xmlns:a16="http://schemas.microsoft.com/office/drawing/2014/main" id="{E64502AB-72F0-4196-A48C-677E3A935B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26301" y="220150"/>
                        <a:ext cx="1031206" cy="1160106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05" name="円/楕円 548">
                        <a:extLst>
                          <a:ext uri="{FF2B5EF4-FFF2-40B4-BE49-F238E27FC236}">
                            <a16:creationId xmlns:a16="http://schemas.microsoft.com/office/drawing/2014/main" id="{1725DC1B-880C-4253-A819-BCB090EC45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32990" y="823828"/>
                        <a:ext cx="99954" cy="122482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06" name="円/楕円 549">
                        <a:extLst>
                          <a:ext uri="{FF2B5EF4-FFF2-40B4-BE49-F238E27FC236}">
                            <a16:creationId xmlns:a16="http://schemas.microsoft.com/office/drawing/2014/main" id="{C12B070B-F6D8-4CF5-936A-D1E5B60597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48424" y="823828"/>
                        <a:ext cx="99954" cy="122482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07" name="月 606">
                        <a:extLst>
                          <a:ext uri="{FF2B5EF4-FFF2-40B4-BE49-F238E27FC236}">
                            <a16:creationId xmlns:a16="http://schemas.microsoft.com/office/drawing/2014/main" id="{3E053BC0-7553-48B3-BCE5-232EF7567B00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3645475" y="371941"/>
                        <a:ext cx="54591" cy="340196"/>
                      </a:xfrm>
                      <a:prstGeom prst="moon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08" name="月 607">
                        <a:extLst>
                          <a:ext uri="{FF2B5EF4-FFF2-40B4-BE49-F238E27FC236}">
                            <a16:creationId xmlns:a16="http://schemas.microsoft.com/office/drawing/2014/main" id="{DEB9FB4F-8748-4B0B-8B52-6E4705011B93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4169352" y="371942"/>
                        <a:ext cx="54591" cy="340196"/>
                      </a:xfrm>
                      <a:prstGeom prst="moon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09" name="円/楕円 638">
                        <a:extLst>
                          <a:ext uri="{FF2B5EF4-FFF2-40B4-BE49-F238E27FC236}">
                            <a16:creationId xmlns:a16="http://schemas.microsoft.com/office/drawing/2014/main" id="{410E113A-8B41-4B5E-8389-18D274C5E5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15382" y="1191329"/>
                        <a:ext cx="256556" cy="45720"/>
                      </a:xfrm>
                      <a:custGeom>
                        <a:avLst/>
                        <a:gdLst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139672"/>
                          <a:gd name="connsiteX1" fmla="*/ 97978 w 195956"/>
                          <a:gd name="connsiteY1" fmla="*/ 0 h 139672"/>
                          <a:gd name="connsiteX2" fmla="*/ 195956 w 195956"/>
                          <a:gd name="connsiteY2" fmla="*/ 48405 h 139672"/>
                          <a:gd name="connsiteX3" fmla="*/ 97978 w 195956"/>
                          <a:gd name="connsiteY3" fmla="*/ 139672 h 139672"/>
                          <a:gd name="connsiteX4" fmla="*/ 0 w 195956"/>
                          <a:gd name="connsiteY4" fmla="*/ 48405 h 139672"/>
                          <a:gd name="connsiteX0" fmla="*/ 0 w 195956"/>
                          <a:gd name="connsiteY0" fmla="*/ 12087 h 103354"/>
                          <a:gd name="connsiteX1" fmla="*/ 95596 w 195956"/>
                          <a:gd name="connsiteY1" fmla="*/ 11307 h 103354"/>
                          <a:gd name="connsiteX2" fmla="*/ 195956 w 195956"/>
                          <a:gd name="connsiteY2" fmla="*/ 12087 h 103354"/>
                          <a:gd name="connsiteX3" fmla="*/ 97978 w 195956"/>
                          <a:gd name="connsiteY3" fmla="*/ 103354 h 103354"/>
                          <a:gd name="connsiteX4" fmla="*/ 0 w 195956"/>
                          <a:gd name="connsiteY4" fmla="*/ 12087 h 103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95956" h="103354">
                            <a:moveTo>
                              <a:pt x="0" y="12087"/>
                            </a:moveTo>
                            <a:cubicBezTo>
                              <a:pt x="0" y="-14646"/>
                              <a:pt x="41484" y="11307"/>
                              <a:pt x="95596" y="11307"/>
                            </a:cubicBezTo>
                            <a:cubicBezTo>
                              <a:pt x="149708" y="11307"/>
                              <a:pt x="195956" y="-14646"/>
                              <a:pt x="195956" y="12087"/>
                            </a:cubicBezTo>
                            <a:cubicBezTo>
                              <a:pt x="195956" y="38820"/>
                              <a:pt x="152090" y="103354"/>
                              <a:pt x="97978" y="103354"/>
                            </a:cubicBezTo>
                            <a:cubicBezTo>
                              <a:pt x="43866" y="103354"/>
                              <a:pt x="0" y="38820"/>
                              <a:pt x="0" y="12087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600" name="フリーフォーム: 図形 599">
                      <a:extLst>
                        <a:ext uri="{FF2B5EF4-FFF2-40B4-BE49-F238E27FC236}">
                          <a16:creationId xmlns:a16="http://schemas.microsoft.com/office/drawing/2014/main" id="{B6E58ABE-D296-4FA4-AE50-02E221738F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4050" y="1076326"/>
                      <a:ext cx="1097594" cy="598210"/>
                    </a:xfrm>
                    <a:custGeom>
                      <a:avLst/>
                      <a:gdLst>
                        <a:gd name="connsiteX0" fmla="*/ 531822 w 1063644"/>
                        <a:gd name="connsiteY0" fmla="*/ 0 h 629203"/>
                        <a:gd name="connsiteX1" fmla="*/ 1063644 w 1063644"/>
                        <a:gd name="connsiteY1" fmla="*/ 502141 h 629203"/>
                        <a:gd name="connsiteX2" fmla="*/ 1052840 w 1063644"/>
                        <a:gd name="connsiteY2" fmla="*/ 603340 h 629203"/>
                        <a:gd name="connsiteX3" fmla="*/ 1044337 w 1063644"/>
                        <a:gd name="connsiteY3" fmla="*/ 629203 h 629203"/>
                        <a:gd name="connsiteX4" fmla="*/ 1036594 w 1063644"/>
                        <a:gd name="connsiteY4" fmla="*/ 604749 h 629203"/>
                        <a:gd name="connsiteX5" fmla="*/ 531822 w 1063644"/>
                        <a:gd name="connsiteY5" fmla="*/ 276730 h 629203"/>
                        <a:gd name="connsiteX6" fmla="*/ 27051 w 1063644"/>
                        <a:gd name="connsiteY6" fmla="*/ 604749 h 629203"/>
                        <a:gd name="connsiteX7" fmla="*/ 19308 w 1063644"/>
                        <a:gd name="connsiteY7" fmla="*/ 629203 h 629203"/>
                        <a:gd name="connsiteX8" fmla="*/ 10805 w 1063644"/>
                        <a:gd name="connsiteY8" fmla="*/ 603340 h 629203"/>
                        <a:gd name="connsiteX9" fmla="*/ 0 w 1063644"/>
                        <a:gd name="connsiteY9" fmla="*/ 502141 h 629203"/>
                        <a:gd name="connsiteX10" fmla="*/ 531822 w 1063644"/>
                        <a:gd name="connsiteY10" fmla="*/ 0 h 6292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63644" h="629203">
                          <a:moveTo>
                            <a:pt x="531822" y="0"/>
                          </a:moveTo>
                          <a:cubicBezTo>
                            <a:pt x="825539" y="0"/>
                            <a:pt x="1063644" y="224816"/>
                            <a:pt x="1063644" y="502141"/>
                          </a:cubicBezTo>
                          <a:cubicBezTo>
                            <a:pt x="1063644" y="536807"/>
                            <a:pt x="1059924" y="570652"/>
                            <a:pt x="1052840" y="603340"/>
                          </a:cubicBezTo>
                          <a:lnTo>
                            <a:pt x="1044337" y="629203"/>
                          </a:lnTo>
                          <a:lnTo>
                            <a:pt x="1036594" y="604749"/>
                          </a:lnTo>
                          <a:cubicBezTo>
                            <a:pt x="953430" y="411986"/>
                            <a:pt x="758738" y="276730"/>
                            <a:pt x="531822" y="276730"/>
                          </a:cubicBezTo>
                          <a:cubicBezTo>
                            <a:pt x="304907" y="276730"/>
                            <a:pt x="110215" y="411986"/>
                            <a:pt x="27051" y="604749"/>
                          </a:cubicBezTo>
                          <a:lnTo>
                            <a:pt x="19308" y="629203"/>
                          </a:lnTo>
                          <a:lnTo>
                            <a:pt x="10805" y="603340"/>
                          </a:lnTo>
                          <a:cubicBezTo>
                            <a:pt x="3721" y="570652"/>
                            <a:pt x="0" y="536807"/>
                            <a:pt x="0" y="502141"/>
                          </a:cubicBezTo>
                          <a:cubicBezTo>
                            <a:pt x="0" y="224816"/>
                            <a:pt x="238105" y="0"/>
                            <a:pt x="531822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95" name="フリーフォーム: 図形 594">
                    <a:extLst>
                      <a:ext uri="{FF2B5EF4-FFF2-40B4-BE49-F238E27FC236}">
                        <a16:creationId xmlns:a16="http://schemas.microsoft.com/office/drawing/2014/main" id="{35B07641-2944-4365-B30C-DD3AA10DE7E9}"/>
                      </a:ext>
                    </a:extLst>
                  </p:cNvPr>
                  <p:cNvSpPr/>
                  <p:nvPr/>
                </p:nvSpPr>
                <p:spPr>
                  <a:xfrm>
                    <a:off x="4657028" y="2391960"/>
                    <a:ext cx="635752" cy="217848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  <a:gd name="connsiteX0" fmla="*/ 203505 w 650560"/>
                      <a:gd name="connsiteY0" fmla="*/ 1063 h 227586"/>
                      <a:gd name="connsiteX1" fmla="*/ 232766 w 650560"/>
                      <a:gd name="connsiteY1" fmla="*/ 15528 h 227586"/>
                      <a:gd name="connsiteX2" fmla="*/ 325227 w 650560"/>
                      <a:gd name="connsiteY2" fmla="*/ 118706 h 227586"/>
                      <a:gd name="connsiteX3" fmla="*/ 417687 w 650560"/>
                      <a:gd name="connsiteY3" fmla="*/ 15529 h 227586"/>
                      <a:gd name="connsiteX4" fmla="*/ 446949 w 650560"/>
                      <a:gd name="connsiteY4" fmla="*/ 1064 h 227586"/>
                      <a:gd name="connsiteX5" fmla="*/ 483517 w 650560"/>
                      <a:gd name="connsiteY5" fmla="*/ 4166 h 227586"/>
                      <a:gd name="connsiteX6" fmla="*/ 650453 w 650560"/>
                      <a:gd name="connsiteY6" fmla="*/ 66260 h 227586"/>
                      <a:gd name="connsiteX7" fmla="*/ 505882 w 650560"/>
                      <a:gd name="connsiteY7" fmla="*/ 227586 h 227586"/>
                      <a:gd name="connsiteX8" fmla="*/ 325226 w 650560"/>
                      <a:gd name="connsiteY8" fmla="*/ 142065 h 227586"/>
                      <a:gd name="connsiteX9" fmla="*/ 144571 w 650560"/>
                      <a:gd name="connsiteY9" fmla="*/ 227585 h 227586"/>
                      <a:gd name="connsiteX10" fmla="*/ 0 w 650560"/>
                      <a:gd name="connsiteY10" fmla="*/ 66259 h 227586"/>
                      <a:gd name="connsiteX11" fmla="*/ 166936 w 650560"/>
                      <a:gd name="connsiteY11" fmla="*/ 4165 h 227586"/>
                      <a:gd name="connsiteX12" fmla="*/ 203505 w 650560"/>
                      <a:gd name="connsiteY12" fmla="*/ 1063 h 227586"/>
                      <a:gd name="connsiteX0" fmla="*/ 203505 w 650453"/>
                      <a:gd name="connsiteY0" fmla="*/ 1063 h 227586"/>
                      <a:gd name="connsiteX1" fmla="*/ 232766 w 650453"/>
                      <a:gd name="connsiteY1" fmla="*/ 15528 h 227586"/>
                      <a:gd name="connsiteX2" fmla="*/ 325227 w 650453"/>
                      <a:gd name="connsiteY2" fmla="*/ 118706 h 227586"/>
                      <a:gd name="connsiteX3" fmla="*/ 417687 w 650453"/>
                      <a:gd name="connsiteY3" fmla="*/ 15529 h 227586"/>
                      <a:gd name="connsiteX4" fmla="*/ 446949 w 650453"/>
                      <a:gd name="connsiteY4" fmla="*/ 1064 h 227586"/>
                      <a:gd name="connsiteX5" fmla="*/ 483517 w 650453"/>
                      <a:gd name="connsiteY5" fmla="*/ 4166 h 227586"/>
                      <a:gd name="connsiteX6" fmla="*/ 650453 w 650453"/>
                      <a:gd name="connsiteY6" fmla="*/ 66260 h 227586"/>
                      <a:gd name="connsiteX7" fmla="*/ 505882 w 650453"/>
                      <a:gd name="connsiteY7" fmla="*/ 227586 h 227586"/>
                      <a:gd name="connsiteX8" fmla="*/ 325226 w 650453"/>
                      <a:gd name="connsiteY8" fmla="*/ 142065 h 227586"/>
                      <a:gd name="connsiteX9" fmla="*/ 144571 w 650453"/>
                      <a:gd name="connsiteY9" fmla="*/ 227585 h 227586"/>
                      <a:gd name="connsiteX10" fmla="*/ 0 w 650453"/>
                      <a:gd name="connsiteY10" fmla="*/ 66259 h 227586"/>
                      <a:gd name="connsiteX11" fmla="*/ 166936 w 650453"/>
                      <a:gd name="connsiteY11" fmla="*/ 4165 h 227586"/>
                      <a:gd name="connsiteX12" fmla="*/ 203505 w 650453"/>
                      <a:gd name="connsiteY12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17687 w 650453"/>
                      <a:gd name="connsiteY2" fmla="*/ 15529 h 227586"/>
                      <a:gd name="connsiteX3" fmla="*/ 446949 w 650453"/>
                      <a:gd name="connsiteY3" fmla="*/ 1064 h 227586"/>
                      <a:gd name="connsiteX4" fmla="*/ 483517 w 650453"/>
                      <a:gd name="connsiteY4" fmla="*/ 4166 h 227586"/>
                      <a:gd name="connsiteX5" fmla="*/ 650453 w 650453"/>
                      <a:gd name="connsiteY5" fmla="*/ 66260 h 227586"/>
                      <a:gd name="connsiteX6" fmla="*/ 505882 w 650453"/>
                      <a:gd name="connsiteY6" fmla="*/ 227586 h 227586"/>
                      <a:gd name="connsiteX7" fmla="*/ 325226 w 650453"/>
                      <a:gd name="connsiteY7" fmla="*/ 142065 h 227586"/>
                      <a:gd name="connsiteX8" fmla="*/ 144571 w 650453"/>
                      <a:gd name="connsiteY8" fmla="*/ 227585 h 227586"/>
                      <a:gd name="connsiteX9" fmla="*/ 0 w 650453"/>
                      <a:gd name="connsiteY9" fmla="*/ 66259 h 227586"/>
                      <a:gd name="connsiteX10" fmla="*/ 166936 w 650453"/>
                      <a:gd name="connsiteY10" fmla="*/ 4165 h 227586"/>
                      <a:gd name="connsiteX11" fmla="*/ 203505 w 650453"/>
                      <a:gd name="connsiteY11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50453" h="227586">
                        <a:moveTo>
                          <a:pt x="203505" y="1063"/>
                        </a:moveTo>
                        <a:lnTo>
                          <a:pt x="325227" y="118706"/>
                        </a:lnTo>
                        <a:lnTo>
                          <a:pt x="446949" y="1064"/>
                        </a:lnTo>
                        <a:cubicBezTo>
                          <a:pt x="458863" y="-993"/>
                          <a:pt x="471993" y="-121"/>
                          <a:pt x="483517" y="4166"/>
                        </a:cubicBezTo>
                        <a:lnTo>
                          <a:pt x="650453" y="66260"/>
                        </a:lnTo>
                        <a:lnTo>
                          <a:pt x="505882" y="227586"/>
                        </a:lnTo>
                        <a:lnTo>
                          <a:pt x="325226" y="142065"/>
                        </a:lnTo>
                        <a:lnTo>
                          <a:pt x="144571" y="227585"/>
                        </a:lnTo>
                        <a:lnTo>
                          <a:pt x="0" y="66259"/>
                        </a:lnTo>
                        <a:lnTo>
                          <a:pt x="166936" y="4165"/>
                        </a:lnTo>
                        <a:cubicBezTo>
                          <a:pt x="178460" y="-122"/>
                          <a:pt x="191592" y="-994"/>
                          <a:pt x="203505" y="1063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10" name="四角形: 上の 2 つの角を丸める 358">
                  <a:extLst>
                    <a:ext uri="{FF2B5EF4-FFF2-40B4-BE49-F238E27FC236}">
                      <a16:creationId xmlns:a16="http://schemas.microsoft.com/office/drawing/2014/main" id="{16DD10A4-7231-4776-BB7C-6063C3D5A860}"/>
                    </a:ext>
                  </a:extLst>
                </p:cNvPr>
                <p:cNvSpPr/>
                <p:nvPr/>
              </p:nvSpPr>
              <p:spPr>
                <a:xfrm rot="2015421">
                  <a:off x="4278995" y="2583772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0" name="四角形: 上の 2 つの角を丸める 358">
                  <a:extLst>
                    <a:ext uri="{FF2B5EF4-FFF2-40B4-BE49-F238E27FC236}">
                      <a16:creationId xmlns:a16="http://schemas.microsoft.com/office/drawing/2014/main" id="{7623DD1A-D8DC-4E76-8917-A111D9F9139A}"/>
                    </a:ext>
                  </a:extLst>
                </p:cNvPr>
                <p:cNvSpPr/>
                <p:nvPr/>
              </p:nvSpPr>
              <p:spPr>
                <a:xfrm rot="19584579" flipH="1">
                  <a:off x="5431050" y="2583770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2" name="四角形: 上の 2 つの角を丸める 503">
                  <a:extLst>
                    <a:ext uri="{FF2B5EF4-FFF2-40B4-BE49-F238E27FC236}">
                      <a16:creationId xmlns:a16="http://schemas.microsoft.com/office/drawing/2014/main" id="{C66F19B0-B737-49C8-86D2-FDC9A2A6EA66}"/>
                    </a:ext>
                  </a:extLst>
                </p:cNvPr>
                <p:cNvSpPr/>
                <p:nvPr/>
              </p:nvSpPr>
              <p:spPr>
                <a:xfrm rot="7022295">
                  <a:off x="5397107" y="2860865"/>
                  <a:ext cx="273640" cy="577179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0" fmla="*/ 150102 w 252711"/>
                    <a:gd name="connsiteY0" fmla="*/ 0 h 526156"/>
                    <a:gd name="connsiteX1" fmla="*/ 150102 w 252711"/>
                    <a:gd name="connsiteY1" fmla="*/ 0 h 526156"/>
                    <a:gd name="connsiteX2" fmla="*/ 252711 w 252711"/>
                    <a:gd name="connsiteY2" fmla="*/ 102609 h 526156"/>
                    <a:gd name="connsiteX3" fmla="*/ 252711 w 252711"/>
                    <a:gd name="connsiteY3" fmla="*/ 479843 h 526156"/>
                    <a:gd name="connsiteX4" fmla="*/ 252711 w 252711"/>
                    <a:gd name="connsiteY4" fmla="*/ 479843 h 526156"/>
                    <a:gd name="connsiteX5" fmla="*/ 47493 w 252711"/>
                    <a:gd name="connsiteY5" fmla="*/ 479843 h 526156"/>
                    <a:gd name="connsiteX6" fmla="*/ 0 w 252711"/>
                    <a:gd name="connsiteY6" fmla="*/ 526156 h 526156"/>
                    <a:gd name="connsiteX7" fmla="*/ 47493 w 252711"/>
                    <a:gd name="connsiteY7" fmla="*/ 102609 h 526156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102609 h 479843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05218 w 205218"/>
                    <a:gd name="connsiteY4" fmla="*/ 479843 h 537468"/>
                    <a:gd name="connsiteX5" fmla="*/ 2430 w 205218"/>
                    <a:gd name="connsiteY5" fmla="*/ 537468 h 537468"/>
                    <a:gd name="connsiteX6" fmla="*/ 0 w 205218"/>
                    <a:gd name="connsiteY6" fmla="*/ 102609 h 537468"/>
                    <a:gd name="connsiteX0" fmla="*/ 102609 w 205218"/>
                    <a:gd name="connsiteY0" fmla="*/ 0 h 543386"/>
                    <a:gd name="connsiteX1" fmla="*/ 102609 w 205218"/>
                    <a:gd name="connsiteY1" fmla="*/ 0 h 543386"/>
                    <a:gd name="connsiteX2" fmla="*/ 205218 w 205218"/>
                    <a:gd name="connsiteY2" fmla="*/ 102609 h 543386"/>
                    <a:gd name="connsiteX3" fmla="*/ 205218 w 205218"/>
                    <a:gd name="connsiteY3" fmla="*/ 479843 h 543386"/>
                    <a:gd name="connsiteX4" fmla="*/ 200858 w 205218"/>
                    <a:gd name="connsiteY4" fmla="*/ 543386 h 543386"/>
                    <a:gd name="connsiteX5" fmla="*/ 2430 w 205218"/>
                    <a:gd name="connsiteY5" fmla="*/ 537468 h 543386"/>
                    <a:gd name="connsiteX6" fmla="*/ 0 w 205218"/>
                    <a:gd name="connsiteY6" fmla="*/ 102609 h 543386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430 w 205218"/>
                    <a:gd name="connsiteY4" fmla="*/ 537468 h 537468"/>
                    <a:gd name="connsiteX5" fmla="*/ 0 w 205218"/>
                    <a:gd name="connsiteY5" fmla="*/ 102609 h 537468"/>
                    <a:gd name="connsiteX0" fmla="*/ 102609 w 224127"/>
                    <a:gd name="connsiteY0" fmla="*/ 0 h 537468"/>
                    <a:gd name="connsiteX1" fmla="*/ 102609 w 224127"/>
                    <a:gd name="connsiteY1" fmla="*/ 0 h 537468"/>
                    <a:gd name="connsiteX2" fmla="*/ 205218 w 224127"/>
                    <a:gd name="connsiteY2" fmla="*/ 102609 h 537468"/>
                    <a:gd name="connsiteX3" fmla="*/ 224127 w 224127"/>
                    <a:gd name="connsiteY3" fmla="*/ 521699 h 537468"/>
                    <a:gd name="connsiteX4" fmla="*/ 2430 w 224127"/>
                    <a:gd name="connsiteY4" fmla="*/ 537468 h 537468"/>
                    <a:gd name="connsiteX5" fmla="*/ 0 w 224127"/>
                    <a:gd name="connsiteY5" fmla="*/ 102609 h 537468"/>
                    <a:gd name="connsiteX0" fmla="*/ 102609 w 224127"/>
                    <a:gd name="connsiteY0" fmla="*/ 0 h 529524"/>
                    <a:gd name="connsiteX1" fmla="*/ 102609 w 224127"/>
                    <a:gd name="connsiteY1" fmla="*/ 0 h 529524"/>
                    <a:gd name="connsiteX2" fmla="*/ 205218 w 224127"/>
                    <a:gd name="connsiteY2" fmla="*/ 102609 h 529524"/>
                    <a:gd name="connsiteX3" fmla="*/ 224127 w 224127"/>
                    <a:gd name="connsiteY3" fmla="*/ 521699 h 529524"/>
                    <a:gd name="connsiteX4" fmla="*/ 17997 w 224127"/>
                    <a:gd name="connsiteY4" fmla="*/ 529524 h 529524"/>
                    <a:gd name="connsiteX5" fmla="*/ 0 w 224127"/>
                    <a:gd name="connsiteY5" fmla="*/ 102609 h 529524"/>
                    <a:gd name="connsiteX0" fmla="*/ 102609 w 238700"/>
                    <a:gd name="connsiteY0" fmla="*/ 0 h 529524"/>
                    <a:gd name="connsiteX1" fmla="*/ 102609 w 238700"/>
                    <a:gd name="connsiteY1" fmla="*/ 0 h 529524"/>
                    <a:gd name="connsiteX2" fmla="*/ 205218 w 238700"/>
                    <a:gd name="connsiteY2" fmla="*/ 102609 h 529524"/>
                    <a:gd name="connsiteX3" fmla="*/ 238700 w 238700"/>
                    <a:gd name="connsiteY3" fmla="*/ 511808 h 529524"/>
                    <a:gd name="connsiteX4" fmla="*/ 17997 w 238700"/>
                    <a:gd name="connsiteY4" fmla="*/ 529524 h 529524"/>
                    <a:gd name="connsiteX5" fmla="*/ 0 w 238700"/>
                    <a:gd name="connsiteY5" fmla="*/ 102609 h 529524"/>
                    <a:gd name="connsiteX0" fmla="*/ 114955 w 251046"/>
                    <a:gd name="connsiteY0" fmla="*/ 0 h 529524"/>
                    <a:gd name="connsiteX1" fmla="*/ 114955 w 251046"/>
                    <a:gd name="connsiteY1" fmla="*/ 0 h 529524"/>
                    <a:gd name="connsiteX2" fmla="*/ 217564 w 251046"/>
                    <a:gd name="connsiteY2" fmla="*/ 102609 h 529524"/>
                    <a:gd name="connsiteX3" fmla="*/ 251046 w 251046"/>
                    <a:gd name="connsiteY3" fmla="*/ 511808 h 529524"/>
                    <a:gd name="connsiteX4" fmla="*/ 30343 w 251046"/>
                    <a:gd name="connsiteY4" fmla="*/ 529524 h 529524"/>
                    <a:gd name="connsiteX5" fmla="*/ 0 w 251046"/>
                    <a:gd name="connsiteY5" fmla="*/ 145700 h 52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1046" h="529524">
                      <a:moveTo>
                        <a:pt x="114955" y="0"/>
                      </a:moveTo>
                      <a:lnTo>
                        <a:pt x="114955" y="0"/>
                      </a:lnTo>
                      <a:cubicBezTo>
                        <a:pt x="171624" y="0"/>
                        <a:pt x="217564" y="45940"/>
                        <a:pt x="217564" y="102609"/>
                      </a:cubicBezTo>
                      <a:lnTo>
                        <a:pt x="251046" y="511808"/>
                      </a:lnTo>
                      <a:lnTo>
                        <a:pt x="30343" y="529524"/>
                      </a:lnTo>
                      <a:lnTo>
                        <a:pt x="0" y="145700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23" name="グループ化 522">
                  <a:extLst>
                    <a:ext uri="{FF2B5EF4-FFF2-40B4-BE49-F238E27FC236}">
                      <a16:creationId xmlns:a16="http://schemas.microsoft.com/office/drawing/2014/main" id="{1216D5CB-D8E9-41D4-9801-AA9C0C183D66}"/>
                    </a:ext>
                  </a:extLst>
                </p:cNvPr>
                <p:cNvGrpSpPr/>
                <p:nvPr/>
              </p:nvGrpSpPr>
              <p:grpSpPr>
                <a:xfrm rot="381864">
                  <a:off x="4846835" y="2867716"/>
                  <a:ext cx="470223" cy="238584"/>
                  <a:chOff x="512012" y="2770464"/>
                  <a:chExt cx="893777" cy="408306"/>
                </a:xfrm>
              </p:grpSpPr>
              <p:sp>
                <p:nvSpPr>
                  <p:cNvPr id="542" name="四角形: 角を丸くする 541">
                    <a:extLst>
                      <a:ext uri="{FF2B5EF4-FFF2-40B4-BE49-F238E27FC236}">
                        <a16:creationId xmlns:a16="http://schemas.microsoft.com/office/drawing/2014/main" id="{0D3920F5-0BC2-47FB-8276-AEA30CBFC6F5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43" name="グループ化 542">
                    <a:extLst>
                      <a:ext uri="{FF2B5EF4-FFF2-40B4-BE49-F238E27FC236}">
                        <a16:creationId xmlns:a16="http://schemas.microsoft.com/office/drawing/2014/main" id="{2BD9FF9F-3651-409C-BD58-4C8A74314629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559" name="四角形: 角を丸くする 506">
                      <a:extLst>
                        <a:ext uri="{FF2B5EF4-FFF2-40B4-BE49-F238E27FC236}">
                          <a16:creationId xmlns:a16="http://schemas.microsoft.com/office/drawing/2014/main" id="{31C3FCA4-3795-4FB1-9058-98964DBE9F12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60" name="四角形: 角を丸くする 455">
                      <a:extLst>
                        <a:ext uri="{FF2B5EF4-FFF2-40B4-BE49-F238E27FC236}">
                          <a16:creationId xmlns:a16="http://schemas.microsoft.com/office/drawing/2014/main" id="{6AB2D8E3-3136-40EB-9FFE-A66B5DD9E45B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44" name="グループ化 543">
                    <a:extLst>
                      <a:ext uri="{FF2B5EF4-FFF2-40B4-BE49-F238E27FC236}">
                        <a16:creationId xmlns:a16="http://schemas.microsoft.com/office/drawing/2014/main" id="{85CAA259-0A4D-4424-B992-C5425A0D88A2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557" name="四角形: 角を丸くする 506">
                      <a:extLst>
                        <a:ext uri="{FF2B5EF4-FFF2-40B4-BE49-F238E27FC236}">
                          <a16:creationId xmlns:a16="http://schemas.microsoft.com/office/drawing/2014/main" id="{F1CE0870-560C-4BCA-9B30-CAC97305857C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8" name="四角形: 角を丸くする 455">
                      <a:extLst>
                        <a:ext uri="{FF2B5EF4-FFF2-40B4-BE49-F238E27FC236}">
                          <a16:creationId xmlns:a16="http://schemas.microsoft.com/office/drawing/2014/main" id="{19276147-26E9-4DEE-9ADB-5BB1FC393490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45" name="グループ化 544">
                    <a:extLst>
                      <a:ext uri="{FF2B5EF4-FFF2-40B4-BE49-F238E27FC236}">
                        <a16:creationId xmlns:a16="http://schemas.microsoft.com/office/drawing/2014/main" id="{BA4C0076-6CD0-4B1A-AB6C-1C482E6CD608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555" name="四角形: 角を丸くする 506">
                      <a:extLst>
                        <a:ext uri="{FF2B5EF4-FFF2-40B4-BE49-F238E27FC236}">
                          <a16:creationId xmlns:a16="http://schemas.microsoft.com/office/drawing/2014/main" id="{38266FC3-2C18-465B-A4A3-AAE71DA4CD50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6" name="四角形: 角を丸くする 455">
                      <a:extLst>
                        <a:ext uri="{FF2B5EF4-FFF2-40B4-BE49-F238E27FC236}">
                          <a16:creationId xmlns:a16="http://schemas.microsoft.com/office/drawing/2014/main" id="{48A85BE1-F3E2-4BBF-87FE-997C4427A7E4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46" name="グループ化 545">
                    <a:extLst>
                      <a:ext uri="{FF2B5EF4-FFF2-40B4-BE49-F238E27FC236}">
                        <a16:creationId xmlns:a16="http://schemas.microsoft.com/office/drawing/2014/main" id="{11C5047A-3F44-44D1-86FC-E43A823B6064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549" name="四角形: 角を丸くする 506">
                      <a:extLst>
                        <a:ext uri="{FF2B5EF4-FFF2-40B4-BE49-F238E27FC236}">
                          <a16:creationId xmlns:a16="http://schemas.microsoft.com/office/drawing/2014/main" id="{365A431A-AC18-44EC-A7AE-3C9009ACC295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3" name="四角形: 角を丸くする 455">
                      <a:extLst>
                        <a:ext uri="{FF2B5EF4-FFF2-40B4-BE49-F238E27FC236}">
                          <a16:creationId xmlns:a16="http://schemas.microsoft.com/office/drawing/2014/main" id="{0EF517ED-1111-4663-9CB5-8C8393439143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47" name="楕円 546">
                    <a:extLst>
                      <a:ext uri="{FF2B5EF4-FFF2-40B4-BE49-F238E27FC236}">
                        <a16:creationId xmlns:a16="http://schemas.microsoft.com/office/drawing/2014/main" id="{088C4BCF-69AD-4E3C-BDBC-8567161C3188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24" name="グループ化 523">
                  <a:extLst>
                    <a:ext uri="{FF2B5EF4-FFF2-40B4-BE49-F238E27FC236}">
                      <a16:creationId xmlns:a16="http://schemas.microsoft.com/office/drawing/2014/main" id="{D50C3024-8B80-48D4-99AE-11D541A0FB7A}"/>
                    </a:ext>
                  </a:extLst>
                </p:cNvPr>
                <p:cNvGrpSpPr/>
                <p:nvPr/>
              </p:nvGrpSpPr>
              <p:grpSpPr>
                <a:xfrm rot="19365346">
                  <a:off x="4917334" y="2631466"/>
                  <a:ext cx="224916" cy="410237"/>
                  <a:chOff x="3161486" y="3471945"/>
                  <a:chExt cx="513532" cy="826769"/>
                </a:xfrm>
              </p:grpSpPr>
              <p:sp>
                <p:nvSpPr>
                  <p:cNvPr id="538" name="四角形: 角を丸くする 537">
                    <a:extLst>
                      <a:ext uri="{FF2B5EF4-FFF2-40B4-BE49-F238E27FC236}">
                        <a16:creationId xmlns:a16="http://schemas.microsoft.com/office/drawing/2014/main" id="{AB621E2A-7922-4EDF-8054-5F77BBEBACBC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9" name="四角形: 角を丸くする 538">
                    <a:extLst>
                      <a:ext uri="{FF2B5EF4-FFF2-40B4-BE49-F238E27FC236}">
                        <a16:creationId xmlns:a16="http://schemas.microsoft.com/office/drawing/2014/main" id="{D52D69E6-0C59-461C-AD55-E9DABD5E9D02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0" name="四角形: 角を丸くする 539">
                    <a:extLst>
                      <a:ext uri="{FF2B5EF4-FFF2-40B4-BE49-F238E27FC236}">
                        <a16:creationId xmlns:a16="http://schemas.microsoft.com/office/drawing/2014/main" id="{AC404F81-F2AC-4A72-8683-4668E1C301F3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1" name="四角形: 角を丸くする 540">
                    <a:extLst>
                      <a:ext uri="{FF2B5EF4-FFF2-40B4-BE49-F238E27FC236}">
                        <a16:creationId xmlns:a16="http://schemas.microsoft.com/office/drawing/2014/main" id="{B80E0BC9-44E1-4C93-B743-53EBBE2E9743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25" name="四角形: 角を丸くする 455">
                  <a:extLst>
                    <a:ext uri="{FF2B5EF4-FFF2-40B4-BE49-F238E27FC236}">
                      <a16:creationId xmlns:a16="http://schemas.microsoft.com/office/drawing/2014/main" id="{E57927EC-2E50-4248-BA9A-0F823D442C8B}"/>
                    </a:ext>
                  </a:extLst>
                </p:cNvPr>
                <p:cNvSpPr/>
                <p:nvPr/>
              </p:nvSpPr>
              <p:spPr>
                <a:xfrm rot="2260007">
                  <a:off x="5013386" y="3000141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6" name="四角形: 角を丸くする 455">
                  <a:extLst>
                    <a:ext uri="{FF2B5EF4-FFF2-40B4-BE49-F238E27FC236}">
                      <a16:creationId xmlns:a16="http://schemas.microsoft.com/office/drawing/2014/main" id="{4BB61485-648E-4E44-8A3B-11230E1BC6A1}"/>
                    </a:ext>
                  </a:extLst>
                </p:cNvPr>
                <p:cNvSpPr/>
                <p:nvPr/>
              </p:nvSpPr>
              <p:spPr>
                <a:xfrm rot="4204350">
                  <a:off x="4982238" y="2943040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7" name="四角形: 上の 2 つの角を丸める 529">
                  <a:extLst>
                    <a:ext uri="{FF2B5EF4-FFF2-40B4-BE49-F238E27FC236}">
                      <a16:creationId xmlns:a16="http://schemas.microsoft.com/office/drawing/2014/main" id="{C6757725-8850-4BDE-868B-A9A47348749A}"/>
                    </a:ext>
                  </a:extLst>
                </p:cNvPr>
                <p:cNvSpPr/>
                <p:nvPr/>
              </p:nvSpPr>
              <p:spPr>
                <a:xfrm rot="14211595">
                  <a:off x="4238372" y="2864467"/>
                  <a:ext cx="254536" cy="533640"/>
                </a:xfrm>
                <a:custGeom>
                  <a:avLst/>
                  <a:gdLst>
                    <a:gd name="connsiteX0" fmla="*/ 100259 w 200517"/>
                    <a:gd name="connsiteY0" fmla="*/ 0 h 399430"/>
                    <a:gd name="connsiteX1" fmla="*/ 100259 w 200517"/>
                    <a:gd name="connsiteY1" fmla="*/ 0 h 399430"/>
                    <a:gd name="connsiteX2" fmla="*/ 200518 w 200517"/>
                    <a:gd name="connsiteY2" fmla="*/ 100259 h 399430"/>
                    <a:gd name="connsiteX3" fmla="*/ 200517 w 200517"/>
                    <a:gd name="connsiteY3" fmla="*/ 399430 h 399430"/>
                    <a:gd name="connsiteX4" fmla="*/ 200517 w 200517"/>
                    <a:gd name="connsiteY4" fmla="*/ 399430 h 399430"/>
                    <a:gd name="connsiteX5" fmla="*/ 0 w 200517"/>
                    <a:gd name="connsiteY5" fmla="*/ 399430 h 399430"/>
                    <a:gd name="connsiteX6" fmla="*/ 0 w 200517"/>
                    <a:gd name="connsiteY6" fmla="*/ 399430 h 399430"/>
                    <a:gd name="connsiteX7" fmla="*/ 0 w 200517"/>
                    <a:gd name="connsiteY7" fmla="*/ 100259 h 399430"/>
                    <a:gd name="connsiteX8" fmla="*/ 100259 w 200517"/>
                    <a:gd name="connsiteY8" fmla="*/ 0 h 399430"/>
                    <a:gd name="connsiteX0" fmla="*/ 100259 w 298483"/>
                    <a:gd name="connsiteY0" fmla="*/ 50416 h 449846"/>
                    <a:gd name="connsiteX1" fmla="*/ 100259 w 298483"/>
                    <a:gd name="connsiteY1" fmla="*/ 50416 h 449846"/>
                    <a:gd name="connsiteX2" fmla="*/ 296552 w 298483"/>
                    <a:gd name="connsiteY2" fmla="*/ 2544 h 449846"/>
                    <a:gd name="connsiteX3" fmla="*/ 200518 w 298483"/>
                    <a:gd name="connsiteY3" fmla="*/ 150675 h 449846"/>
                    <a:gd name="connsiteX4" fmla="*/ 200517 w 298483"/>
                    <a:gd name="connsiteY4" fmla="*/ 449846 h 449846"/>
                    <a:gd name="connsiteX5" fmla="*/ 200517 w 298483"/>
                    <a:gd name="connsiteY5" fmla="*/ 449846 h 449846"/>
                    <a:gd name="connsiteX6" fmla="*/ 0 w 298483"/>
                    <a:gd name="connsiteY6" fmla="*/ 449846 h 449846"/>
                    <a:gd name="connsiteX7" fmla="*/ 0 w 298483"/>
                    <a:gd name="connsiteY7" fmla="*/ 449846 h 449846"/>
                    <a:gd name="connsiteX8" fmla="*/ 0 w 298483"/>
                    <a:gd name="connsiteY8" fmla="*/ 150675 h 449846"/>
                    <a:gd name="connsiteX9" fmla="*/ 100259 w 298483"/>
                    <a:gd name="connsiteY9" fmla="*/ 50416 h 449846"/>
                    <a:gd name="connsiteX0" fmla="*/ 296552 w 387992"/>
                    <a:gd name="connsiteY0" fmla="*/ 0 h 447302"/>
                    <a:gd name="connsiteX1" fmla="*/ 200518 w 387992"/>
                    <a:gd name="connsiteY1" fmla="*/ 148131 h 447302"/>
                    <a:gd name="connsiteX2" fmla="*/ 200517 w 387992"/>
                    <a:gd name="connsiteY2" fmla="*/ 447302 h 447302"/>
                    <a:gd name="connsiteX3" fmla="*/ 200517 w 387992"/>
                    <a:gd name="connsiteY3" fmla="*/ 447302 h 447302"/>
                    <a:gd name="connsiteX4" fmla="*/ 0 w 387992"/>
                    <a:gd name="connsiteY4" fmla="*/ 447302 h 447302"/>
                    <a:gd name="connsiteX5" fmla="*/ 0 w 387992"/>
                    <a:gd name="connsiteY5" fmla="*/ 447302 h 447302"/>
                    <a:gd name="connsiteX6" fmla="*/ 0 w 387992"/>
                    <a:gd name="connsiteY6" fmla="*/ 148131 h 447302"/>
                    <a:gd name="connsiteX7" fmla="*/ 100259 w 387992"/>
                    <a:gd name="connsiteY7" fmla="*/ 47872 h 447302"/>
                    <a:gd name="connsiteX8" fmla="*/ 100259 w 387992"/>
                    <a:gd name="connsiteY8" fmla="*/ 47872 h 447302"/>
                    <a:gd name="connsiteX9" fmla="*/ 387992 w 387992"/>
                    <a:gd name="connsiteY9" fmla="*/ 91440 h 447302"/>
                    <a:gd name="connsiteX0" fmla="*/ 296552 w 298483"/>
                    <a:gd name="connsiteY0" fmla="*/ 0 h 447302"/>
                    <a:gd name="connsiteX1" fmla="*/ 200518 w 298483"/>
                    <a:gd name="connsiteY1" fmla="*/ 148131 h 447302"/>
                    <a:gd name="connsiteX2" fmla="*/ 200517 w 298483"/>
                    <a:gd name="connsiteY2" fmla="*/ 447302 h 447302"/>
                    <a:gd name="connsiteX3" fmla="*/ 200517 w 298483"/>
                    <a:gd name="connsiteY3" fmla="*/ 447302 h 447302"/>
                    <a:gd name="connsiteX4" fmla="*/ 0 w 298483"/>
                    <a:gd name="connsiteY4" fmla="*/ 447302 h 447302"/>
                    <a:gd name="connsiteX5" fmla="*/ 0 w 298483"/>
                    <a:gd name="connsiteY5" fmla="*/ 447302 h 447302"/>
                    <a:gd name="connsiteX6" fmla="*/ 0 w 298483"/>
                    <a:gd name="connsiteY6" fmla="*/ 148131 h 447302"/>
                    <a:gd name="connsiteX7" fmla="*/ 100259 w 298483"/>
                    <a:gd name="connsiteY7" fmla="*/ 47872 h 447302"/>
                    <a:gd name="connsiteX8" fmla="*/ 100259 w 298483"/>
                    <a:gd name="connsiteY8" fmla="*/ 47872 h 447302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4554"/>
                    <a:gd name="connsiteY0" fmla="*/ 100259 h 438268"/>
                    <a:gd name="connsiteX1" fmla="*/ 200517 w 204554"/>
                    <a:gd name="connsiteY1" fmla="*/ 399430 h 438268"/>
                    <a:gd name="connsiteX2" fmla="*/ 204554 w 204554"/>
                    <a:gd name="connsiteY2" fmla="*/ 438268 h 438268"/>
                    <a:gd name="connsiteX3" fmla="*/ 0 w 204554"/>
                    <a:gd name="connsiteY3" fmla="*/ 399430 h 438268"/>
                    <a:gd name="connsiteX4" fmla="*/ 0 w 204554"/>
                    <a:gd name="connsiteY4" fmla="*/ 399430 h 438268"/>
                    <a:gd name="connsiteX5" fmla="*/ 0 w 204554"/>
                    <a:gd name="connsiteY5" fmla="*/ 100259 h 438268"/>
                    <a:gd name="connsiteX6" fmla="*/ 100259 w 204554"/>
                    <a:gd name="connsiteY6" fmla="*/ 0 h 438268"/>
                    <a:gd name="connsiteX7" fmla="*/ 100259 w 204554"/>
                    <a:gd name="connsiteY7" fmla="*/ 0 h 438268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0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100259 h 399430"/>
                    <a:gd name="connsiteX5" fmla="*/ 100259 w 200518"/>
                    <a:gd name="connsiteY5" fmla="*/ 0 h 399430"/>
                    <a:gd name="connsiteX6" fmla="*/ 100259 w 200518"/>
                    <a:gd name="connsiteY6" fmla="*/ 0 h 399430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399430 h 455205"/>
                    <a:gd name="connsiteX4" fmla="*/ 0 w 200518"/>
                    <a:gd name="connsiteY4" fmla="*/ 100259 h 455205"/>
                    <a:gd name="connsiteX5" fmla="*/ 100259 w 200518"/>
                    <a:gd name="connsiteY5" fmla="*/ 0 h 455205"/>
                    <a:gd name="connsiteX6" fmla="*/ 100259 w 200518"/>
                    <a:gd name="connsiteY6" fmla="*/ 0 h 455205"/>
                    <a:gd name="connsiteX0" fmla="*/ 208016 w 208016"/>
                    <a:gd name="connsiteY0" fmla="*/ 100259 h 455205"/>
                    <a:gd name="connsiteX1" fmla="*/ 207986 w 208016"/>
                    <a:gd name="connsiteY1" fmla="*/ 455205 h 455205"/>
                    <a:gd name="connsiteX2" fmla="*/ 7498 w 208016"/>
                    <a:gd name="connsiteY2" fmla="*/ 399430 h 455205"/>
                    <a:gd name="connsiteX3" fmla="*/ 0 w 208016"/>
                    <a:gd name="connsiteY3" fmla="*/ 436118 h 455205"/>
                    <a:gd name="connsiteX4" fmla="*/ 7498 w 208016"/>
                    <a:gd name="connsiteY4" fmla="*/ 100259 h 455205"/>
                    <a:gd name="connsiteX5" fmla="*/ 107757 w 208016"/>
                    <a:gd name="connsiteY5" fmla="*/ 0 h 455205"/>
                    <a:gd name="connsiteX6" fmla="*/ 107757 w 208016"/>
                    <a:gd name="connsiteY6" fmla="*/ 0 h 455205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100259 h 455205"/>
                    <a:gd name="connsiteX4" fmla="*/ 100259 w 200518"/>
                    <a:gd name="connsiteY4" fmla="*/ 0 h 455205"/>
                    <a:gd name="connsiteX5" fmla="*/ 100259 w 200518"/>
                    <a:gd name="connsiteY5" fmla="*/ 0 h 455205"/>
                    <a:gd name="connsiteX0" fmla="*/ 214623 w 214623"/>
                    <a:gd name="connsiteY0" fmla="*/ 100259 h 455205"/>
                    <a:gd name="connsiteX1" fmla="*/ 214593 w 214623"/>
                    <a:gd name="connsiteY1" fmla="*/ 455205 h 455205"/>
                    <a:gd name="connsiteX2" fmla="*/ 0 w 214623"/>
                    <a:gd name="connsiteY2" fmla="*/ 441811 h 455205"/>
                    <a:gd name="connsiteX3" fmla="*/ 14105 w 214623"/>
                    <a:gd name="connsiteY3" fmla="*/ 100259 h 455205"/>
                    <a:gd name="connsiteX4" fmla="*/ 114364 w 214623"/>
                    <a:gd name="connsiteY4" fmla="*/ 0 h 455205"/>
                    <a:gd name="connsiteX5" fmla="*/ 114364 w 214623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3520" h="455205">
                      <a:moveTo>
                        <a:pt x="233520" y="169950"/>
                      </a:moveTo>
                      <a:lnTo>
                        <a:pt x="214593" y="455205"/>
                      </a:lnTo>
                      <a:lnTo>
                        <a:pt x="0" y="441811"/>
                      </a:lnTo>
                      <a:lnTo>
                        <a:pt x="14105" y="100259"/>
                      </a:lnTo>
                      <a:cubicBezTo>
                        <a:pt x="14105" y="44887"/>
                        <a:pt x="58992" y="0"/>
                        <a:pt x="114364" y="0"/>
                      </a:cubicBezTo>
                      <a:lnTo>
                        <a:pt x="114364" y="0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28" name="グループ化 527">
                  <a:extLst>
                    <a:ext uri="{FF2B5EF4-FFF2-40B4-BE49-F238E27FC236}">
                      <a16:creationId xmlns:a16="http://schemas.microsoft.com/office/drawing/2014/main" id="{EF7C4B03-2BEA-49F2-B866-7E7B623902DE}"/>
                    </a:ext>
                  </a:extLst>
                </p:cNvPr>
                <p:cNvGrpSpPr/>
                <p:nvPr/>
              </p:nvGrpSpPr>
              <p:grpSpPr>
                <a:xfrm rot="253437">
                  <a:off x="4362599" y="2626875"/>
                  <a:ext cx="536347" cy="485664"/>
                  <a:chOff x="7284540" y="2638033"/>
                  <a:chExt cx="536347" cy="485664"/>
                </a:xfrm>
              </p:grpSpPr>
              <p:sp>
                <p:nvSpPr>
                  <p:cNvPr id="535" name="フリーフォーム: 図形 534">
                    <a:extLst>
                      <a:ext uri="{FF2B5EF4-FFF2-40B4-BE49-F238E27FC236}">
                        <a16:creationId xmlns:a16="http://schemas.microsoft.com/office/drawing/2014/main" id="{3F6F3F04-EA9D-47A0-BDED-7D0B2C5773C0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623309" y="2770975"/>
                    <a:ext cx="303489" cy="37606"/>
                  </a:xfrm>
                  <a:custGeom>
                    <a:avLst/>
                    <a:gdLst>
                      <a:gd name="connsiteX0" fmla="*/ 50813 w 629558"/>
                      <a:gd name="connsiteY0" fmla="*/ 0 h 78009"/>
                      <a:gd name="connsiteX1" fmla="*/ 578745 w 629558"/>
                      <a:gd name="connsiteY1" fmla="*/ 0 h 78009"/>
                      <a:gd name="connsiteX2" fmla="*/ 629558 w 629558"/>
                      <a:gd name="connsiteY2" fmla="*/ 50813 h 78009"/>
                      <a:gd name="connsiteX3" fmla="*/ 629558 w 629558"/>
                      <a:gd name="connsiteY3" fmla="*/ 78009 h 78009"/>
                      <a:gd name="connsiteX4" fmla="*/ 0 w 629558"/>
                      <a:gd name="connsiteY4" fmla="*/ 78009 h 78009"/>
                      <a:gd name="connsiteX5" fmla="*/ 0 w 629558"/>
                      <a:gd name="connsiteY5" fmla="*/ 50813 h 78009"/>
                      <a:gd name="connsiteX6" fmla="*/ 50813 w 629558"/>
                      <a:gd name="connsiteY6" fmla="*/ 0 h 78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29558" h="78009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78009"/>
                        </a:lnTo>
                        <a:lnTo>
                          <a:pt x="0" y="78009"/>
                        </a:ln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6" name="フリーフォーム: 図形 535">
                    <a:extLst>
                      <a:ext uri="{FF2B5EF4-FFF2-40B4-BE49-F238E27FC236}">
                        <a16:creationId xmlns:a16="http://schemas.microsoft.com/office/drawing/2014/main" id="{561B7444-610D-42D8-9F7F-BD5B9A9FFF57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400969" y="2681285"/>
                    <a:ext cx="303489" cy="536347"/>
                  </a:xfrm>
                  <a:custGeom>
                    <a:avLst/>
                    <a:gdLst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207317 w 629558"/>
                      <a:gd name="connsiteY11" fmla="*/ 304874 h 1112600"/>
                      <a:gd name="connsiteX12" fmla="*/ 152437 w 629558"/>
                      <a:gd name="connsiteY12" fmla="*/ 304874 h 1112600"/>
                      <a:gd name="connsiteX13" fmla="*/ 0 w 629558"/>
                      <a:gd name="connsiteY13" fmla="*/ 152437 h 1112600"/>
                      <a:gd name="connsiteX14" fmla="*/ 0 w 629558"/>
                      <a:gd name="connsiteY14" fmla="*/ 50813 h 1112600"/>
                      <a:gd name="connsiteX15" fmla="*/ 50813 w 629558"/>
                      <a:gd name="connsiteY15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152437 w 629558"/>
                      <a:gd name="connsiteY11" fmla="*/ 304874 h 1112600"/>
                      <a:gd name="connsiteX12" fmla="*/ 0 w 629558"/>
                      <a:gd name="connsiteY12" fmla="*/ 152437 h 1112600"/>
                      <a:gd name="connsiteX13" fmla="*/ 0 w 629558"/>
                      <a:gd name="connsiteY13" fmla="*/ 50813 h 1112600"/>
                      <a:gd name="connsiteX14" fmla="*/ 50813 w 629558"/>
                      <a:gd name="connsiteY14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9534 w 629558"/>
                      <a:gd name="connsiteY5" fmla="*/ 322482 h 1112600"/>
                      <a:gd name="connsiteX6" fmla="*/ 429534 w 629558"/>
                      <a:gd name="connsiteY6" fmla="*/ 997845 h 1112600"/>
                      <a:gd name="connsiteX7" fmla="*/ 314779 w 629558"/>
                      <a:gd name="connsiteY7" fmla="*/ 1112600 h 1112600"/>
                      <a:gd name="connsiteX8" fmla="*/ 200024 w 629558"/>
                      <a:gd name="connsiteY8" fmla="*/ 997845 h 1112600"/>
                      <a:gd name="connsiteX9" fmla="*/ 200024 w 629558"/>
                      <a:gd name="connsiteY9" fmla="*/ 322482 h 1112600"/>
                      <a:gd name="connsiteX10" fmla="*/ 152437 w 629558"/>
                      <a:gd name="connsiteY10" fmla="*/ 304874 h 1112600"/>
                      <a:gd name="connsiteX11" fmla="*/ 0 w 629558"/>
                      <a:gd name="connsiteY11" fmla="*/ 152437 h 1112600"/>
                      <a:gd name="connsiteX12" fmla="*/ 0 w 629558"/>
                      <a:gd name="connsiteY12" fmla="*/ 50813 h 1112600"/>
                      <a:gd name="connsiteX13" fmla="*/ 50813 w 629558"/>
                      <a:gd name="connsiteY13" fmla="*/ 0 h 1112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29558" h="1112600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152437"/>
                        </a:lnTo>
                        <a:cubicBezTo>
                          <a:pt x="629558" y="236626"/>
                          <a:pt x="561310" y="304874"/>
                          <a:pt x="477121" y="304874"/>
                        </a:cubicBezTo>
                        <a:lnTo>
                          <a:pt x="429534" y="322482"/>
                        </a:lnTo>
                        <a:lnTo>
                          <a:pt x="429534" y="997845"/>
                        </a:lnTo>
                        <a:cubicBezTo>
                          <a:pt x="429534" y="1061222"/>
                          <a:pt x="378156" y="1112600"/>
                          <a:pt x="314779" y="1112600"/>
                        </a:cubicBezTo>
                        <a:cubicBezTo>
                          <a:pt x="251402" y="1112600"/>
                          <a:pt x="200024" y="1061222"/>
                          <a:pt x="200024" y="997845"/>
                        </a:cubicBezTo>
                        <a:lnTo>
                          <a:pt x="200024" y="322482"/>
                        </a:lnTo>
                        <a:lnTo>
                          <a:pt x="152437" y="304874"/>
                        </a:lnTo>
                        <a:cubicBezTo>
                          <a:pt x="68248" y="304874"/>
                          <a:pt x="0" y="236626"/>
                          <a:pt x="0" y="152437"/>
                        </a:cubicBez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フリーフォーム: 図形 536">
                    <a:extLst>
                      <a:ext uri="{FF2B5EF4-FFF2-40B4-BE49-F238E27FC236}">
                        <a16:creationId xmlns:a16="http://schemas.microsoft.com/office/drawing/2014/main" id="{872F31BE-4FA6-442C-8B3A-2F1918C12F6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7435216" y="2861887"/>
                    <a:ext cx="262880" cy="261810"/>
                  </a:xfrm>
                  <a:custGeom>
                    <a:avLst/>
                    <a:gdLst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372385 w 805317"/>
                      <a:gd name="connsiteY3" fmla="*/ 0 h 802037"/>
                      <a:gd name="connsiteX4" fmla="*/ 700786 w 805317"/>
                      <a:gd name="connsiteY4" fmla="*/ 0 h 802037"/>
                      <a:gd name="connsiteX5" fmla="*/ 805317 w 805317"/>
                      <a:gd name="connsiteY5" fmla="*/ 104531 h 802037"/>
                      <a:gd name="connsiteX6" fmla="*/ 805316 w 805317"/>
                      <a:gd name="connsiteY6" fmla="*/ 104531 h 802037"/>
                      <a:gd name="connsiteX7" fmla="*/ 741473 w 805317"/>
                      <a:gd name="connsiteY7" fmla="*/ 200847 h 802037"/>
                      <a:gd name="connsiteX8" fmla="*/ 730490 w 805317"/>
                      <a:gd name="connsiteY8" fmla="*/ 203065 h 802037"/>
                      <a:gd name="connsiteX9" fmla="*/ 738828 w 805317"/>
                      <a:gd name="connsiteY9" fmla="*/ 204748 h 802037"/>
                      <a:gd name="connsiteX10" fmla="*/ 802671 w 805317"/>
                      <a:gd name="connsiteY10" fmla="*/ 301065 h 802037"/>
                      <a:gd name="connsiteX11" fmla="*/ 802670 w 805317"/>
                      <a:gd name="connsiteY11" fmla="*/ 301064 h 802037"/>
                      <a:gd name="connsiteX12" fmla="*/ 738827 w 805317"/>
                      <a:gd name="connsiteY12" fmla="*/ 397381 h 802037"/>
                      <a:gd name="connsiteX13" fmla="*/ 718897 w 805317"/>
                      <a:gd name="connsiteY13" fmla="*/ 401404 h 802037"/>
                      <a:gd name="connsiteX14" fmla="*/ 729401 w 805317"/>
                      <a:gd name="connsiteY14" fmla="*/ 403525 h 802037"/>
                      <a:gd name="connsiteX15" fmla="*/ 793244 w 805317"/>
                      <a:gd name="connsiteY15" fmla="*/ 499842 h 802037"/>
                      <a:gd name="connsiteX16" fmla="*/ 793243 w 805317"/>
                      <a:gd name="connsiteY16" fmla="*/ 499841 h 802037"/>
                      <a:gd name="connsiteX17" fmla="*/ 729400 w 805317"/>
                      <a:gd name="connsiteY17" fmla="*/ 596158 h 802037"/>
                      <a:gd name="connsiteX18" fmla="*/ 711705 w 805317"/>
                      <a:gd name="connsiteY18" fmla="*/ 599730 h 802037"/>
                      <a:gd name="connsiteX19" fmla="*/ 716963 w 805317"/>
                      <a:gd name="connsiteY19" fmla="*/ 600792 h 802037"/>
                      <a:gd name="connsiteX20" fmla="*/ 780806 w 805317"/>
                      <a:gd name="connsiteY20" fmla="*/ 697108 h 802037"/>
                      <a:gd name="connsiteX21" fmla="*/ 780805 w 805317"/>
                      <a:gd name="connsiteY21" fmla="*/ 697108 h 802037"/>
                      <a:gd name="connsiteX22" fmla="*/ 676274 w 805317"/>
                      <a:gd name="connsiteY22" fmla="*/ 801639 h 802037"/>
                      <a:gd name="connsiteX23" fmla="*/ 410797 w 805317"/>
                      <a:gd name="connsiteY23" fmla="*/ 801638 h 802037"/>
                      <a:gd name="connsiteX24" fmla="*/ 406839 w 805317"/>
                      <a:gd name="connsiteY24" fmla="*/ 802037 h 802037"/>
                      <a:gd name="connsiteX25" fmla="*/ 298829 w 805317"/>
                      <a:gd name="connsiteY25" fmla="*/ 802037 h 802037"/>
                      <a:gd name="connsiteX26" fmla="*/ 0 w 805317"/>
                      <a:gd name="connsiteY26" fmla="*/ 503208 h 802037"/>
                      <a:gd name="connsiteX27" fmla="*/ 0 w 805317"/>
                      <a:gd name="connsiteY27" fmla="*/ 299923 h 802037"/>
                      <a:gd name="connsiteX28" fmla="*/ 182511 w 805317"/>
                      <a:gd name="connsiteY28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700786 w 805317"/>
                      <a:gd name="connsiteY3" fmla="*/ 0 h 802037"/>
                      <a:gd name="connsiteX4" fmla="*/ 805317 w 805317"/>
                      <a:gd name="connsiteY4" fmla="*/ 104531 h 802037"/>
                      <a:gd name="connsiteX5" fmla="*/ 805316 w 805317"/>
                      <a:gd name="connsiteY5" fmla="*/ 104531 h 802037"/>
                      <a:gd name="connsiteX6" fmla="*/ 741473 w 805317"/>
                      <a:gd name="connsiteY6" fmla="*/ 200847 h 802037"/>
                      <a:gd name="connsiteX7" fmla="*/ 730490 w 805317"/>
                      <a:gd name="connsiteY7" fmla="*/ 203065 h 802037"/>
                      <a:gd name="connsiteX8" fmla="*/ 738828 w 805317"/>
                      <a:gd name="connsiteY8" fmla="*/ 204748 h 802037"/>
                      <a:gd name="connsiteX9" fmla="*/ 802671 w 805317"/>
                      <a:gd name="connsiteY9" fmla="*/ 301065 h 802037"/>
                      <a:gd name="connsiteX10" fmla="*/ 802670 w 805317"/>
                      <a:gd name="connsiteY10" fmla="*/ 301064 h 802037"/>
                      <a:gd name="connsiteX11" fmla="*/ 738827 w 805317"/>
                      <a:gd name="connsiteY11" fmla="*/ 397381 h 802037"/>
                      <a:gd name="connsiteX12" fmla="*/ 718897 w 805317"/>
                      <a:gd name="connsiteY12" fmla="*/ 401404 h 802037"/>
                      <a:gd name="connsiteX13" fmla="*/ 729401 w 805317"/>
                      <a:gd name="connsiteY13" fmla="*/ 403525 h 802037"/>
                      <a:gd name="connsiteX14" fmla="*/ 793244 w 805317"/>
                      <a:gd name="connsiteY14" fmla="*/ 499842 h 802037"/>
                      <a:gd name="connsiteX15" fmla="*/ 793243 w 805317"/>
                      <a:gd name="connsiteY15" fmla="*/ 499841 h 802037"/>
                      <a:gd name="connsiteX16" fmla="*/ 729400 w 805317"/>
                      <a:gd name="connsiteY16" fmla="*/ 596158 h 802037"/>
                      <a:gd name="connsiteX17" fmla="*/ 711705 w 805317"/>
                      <a:gd name="connsiteY17" fmla="*/ 599730 h 802037"/>
                      <a:gd name="connsiteX18" fmla="*/ 716963 w 805317"/>
                      <a:gd name="connsiteY18" fmla="*/ 600792 h 802037"/>
                      <a:gd name="connsiteX19" fmla="*/ 780806 w 805317"/>
                      <a:gd name="connsiteY19" fmla="*/ 697108 h 802037"/>
                      <a:gd name="connsiteX20" fmla="*/ 780805 w 805317"/>
                      <a:gd name="connsiteY20" fmla="*/ 697108 h 802037"/>
                      <a:gd name="connsiteX21" fmla="*/ 676274 w 805317"/>
                      <a:gd name="connsiteY21" fmla="*/ 801639 h 802037"/>
                      <a:gd name="connsiteX22" fmla="*/ 410797 w 805317"/>
                      <a:gd name="connsiteY22" fmla="*/ 801638 h 802037"/>
                      <a:gd name="connsiteX23" fmla="*/ 406839 w 805317"/>
                      <a:gd name="connsiteY23" fmla="*/ 802037 h 802037"/>
                      <a:gd name="connsiteX24" fmla="*/ 298829 w 805317"/>
                      <a:gd name="connsiteY24" fmla="*/ 802037 h 802037"/>
                      <a:gd name="connsiteX25" fmla="*/ 0 w 805317"/>
                      <a:gd name="connsiteY25" fmla="*/ 503208 h 802037"/>
                      <a:gd name="connsiteX26" fmla="*/ 0 w 805317"/>
                      <a:gd name="connsiteY26" fmla="*/ 299923 h 802037"/>
                      <a:gd name="connsiteX27" fmla="*/ 182511 w 805317"/>
                      <a:gd name="connsiteY27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406839 w 805317"/>
                      <a:gd name="connsiteY22" fmla="*/ 802037 h 802037"/>
                      <a:gd name="connsiteX23" fmla="*/ 298829 w 805317"/>
                      <a:gd name="connsiteY23" fmla="*/ 802037 h 802037"/>
                      <a:gd name="connsiteX24" fmla="*/ 0 w 805317"/>
                      <a:gd name="connsiteY24" fmla="*/ 503208 h 802037"/>
                      <a:gd name="connsiteX25" fmla="*/ 0 w 805317"/>
                      <a:gd name="connsiteY25" fmla="*/ 299923 h 802037"/>
                      <a:gd name="connsiteX26" fmla="*/ 182511 w 805317"/>
                      <a:gd name="connsiteY26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298829 w 805317"/>
                      <a:gd name="connsiteY22" fmla="*/ 802037 h 802037"/>
                      <a:gd name="connsiteX23" fmla="*/ 0 w 805317"/>
                      <a:gd name="connsiteY23" fmla="*/ 503208 h 802037"/>
                      <a:gd name="connsiteX24" fmla="*/ 0 w 805317"/>
                      <a:gd name="connsiteY24" fmla="*/ 299923 h 802037"/>
                      <a:gd name="connsiteX25" fmla="*/ 182511 w 805317"/>
                      <a:gd name="connsiteY25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298829 w 805317"/>
                      <a:gd name="connsiteY21" fmla="*/ 802037 h 802037"/>
                      <a:gd name="connsiteX22" fmla="*/ 0 w 805317"/>
                      <a:gd name="connsiteY22" fmla="*/ 503208 h 802037"/>
                      <a:gd name="connsiteX23" fmla="*/ 0 w 805317"/>
                      <a:gd name="connsiteY23" fmla="*/ 299923 h 802037"/>
                      <a:gd name="connsiteX24" fmla="*/ 182511 w 805317"/>
                      <a:gd name="connsiteY24" fmla="*/ 24578 h 802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05317" h="802037">
                        <a:moveTo>
                          <a:pt x="182511" y="24578"/>
                        </a:moveTo>
                        <a:cubicBezTo>
                          <a:pt x="218263" y="9456"/>
                          <a:pt x="257569" y="1094"/>
                          <a:pt x="298829" y="1094"/>
                        </a:cubicBezTo>
                        <a:lnTo>
                          <a:pt x="700786" y="0"/>
                        </a:lnTo>
                        <a:cubicBezTo>
                          <a:pt x="758517" y="0"/>
                          <a:pt x="805317" y="46800"/>
                          <a:pt x="805317" y="104531"/>
                        </a:cubicBezTo>
                        <a:lnTo>
                          <a:pt x="805316" y="104531"/>
                        </a:lnTo>
                        <a:cubicBezTo>
                          <a:pt x="805316" y="147829"/>
                          <a:pt x="778991" y="184979"/>
                          <a:pt x="741473" y="200847"/>
                        </a:cubicBezTo>
                        <a:lnTo>
                          <a:pt x="730490" y="203065"/>
                        </a:lnTo>
                        <a:lnTo>
                          <a:pt x="738828" y="204748"/>
                        </a:lnTo>
                        <a:cubicBezTo>
                          <a:pt x="776346" y="220617"/>
                          <a:pt x="802671" y="257766"/>
                          <a:pt x="802671" y="301065"/>
                        </a:cubicBezTo>
                        <a:lnTo>
                          <a:pt x="802670" y="301064"/>
                        </a:lnTo>
                        <a:cubicBezTo>
                          <a:pt x="802670" y="344363"/>
                          <a:pt x="776345" y="381512"/>
                          <a:pt x="738827" y="397381"/>
                        </a:cubicBezTo>
                        <a:lnTo>
                          <a:pt x="718897" y="401404"/>
                        </a:lnTo>
                        <a:lnTo>
                          <a:pt x="729401" y="403525"/>
                        </a:lnTo>
                        <a:cubicBezTo>
                          <a:pt x="766919" y="419394"/>
                          <a:pt x="793244" y="456543"/>
                          <a:pt x="793244" y="499842"/>
                        </a:cubicBezTo>
                        <a:lnTo>
                          <a:pt x="793243" y="499841"/>
                        </a:lnTo>
                        <a:cubicBezTo>
                          <a:pt x="793243" y="543140"/>
                          <a:pt x="766918" y="580289"/>
                          <a:pt x="729400" y="596158"/>
                        </a:cubicBezTo>
                        <a:lnTo>
                          <a:pt x="711705" y="599730"/>
                        </a:lnTo>
                        <a:lnTo>
                          <a:pt x="716963" y="600792"/>
                        </a:lnTo>
                        <a:cubicBezTo>
                          <a:pt x="754481" y="616660"/>
                          <a:pt x="780806" y="653810"/>
                          <a:pt x="780806" y="697108"/>
                        </a:cubicBezTo>
                        <a:lnTo>
                          <a:pt x="780805" y="697108"/>
                        </a:lnTo>
                        <a:cubicBezTo>
                          <a:pt x="780805" y="754839"/>
                          <a:pt x="734005" y="801639"/>
                          <a:pt x="676274" y="801639"/>
                        </a:cubicBezTo>
                        <a:lnTo>
                          <a:pt x="298829" y="802037"/>
                        </a:lnTo>
                        <a:cubicBezTo>
                          <a:pt x="133790" y="802037"/>
                          <a:pt x="0" y="668247"/>
                          <a:pt x="0" y="503208"/>
                        </a:cubicBezTo>
                        <a:lnTo>
                          <a:pt x="0" y="299923"/>
                        </a:lnTo>
                        <a:cubicBezTo>
                          <a:pt x="0" y="176144"/>
                          <a:pt x="75257" y="69942"/>
                          <a:pt x="182511" y="2457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29" name="グループ化 528">
                  <a:extLst>
                    <a:ext uri="{FF2B5EF4-FFF2-40B4-BE49-F238E27FC236}">
                      <a16:creationId xmlns:a16="http://schemas.microsoft.com/office/drawing/2014/main" id="{0BB1D55A-7DFF-4EF6-B042-79B1F3F910ED}"/>
                    </a:ext>
                  </a:extLst>
                </p:cNvPr>
                <p:cNvGrpSpPr/>
                <p:nvPr/>
              </p:nvGrpSpPr>
              <p:grpSpPr>
                <a:xfrm>
                  <a:off x="4546338" y="1661186"/>
                  <a:ext cx="874252" cy="370864"/>
                  <a:chOff x="4546338" y="1661186"/>
                  <a:chExt cx="874252" cy="370864"/>
                </a:xfrm>
              </p:grpSpPr>
              <p:sp>
                <p:nvSpPr>
                  <p:cNvPr id="530" name="円/楕円 662">
                    <a:extLst>
                      <a:ext uri="{FF2B5EF4-FFF2-40B4-BE49-F238E27FC236}">
                        <a16:creationId xmlns:a16="http://schemas.microsoft.com/office/drawing/2014/main" id="{03DEDAFD-A83A-42AA-9726-49E9BCF7E123}"/>
                      </a:ext>
                    </a:extLst>
                  </p:cNvPr>
                  <p:cNvSpPr/>
                  <p:nvPr/>
                </p:nvSpPr>
                <p:spPr>
                  <a:xfrm>
                    <a:off x="4890347" y="1918692"/>
                    <a:ext cx="182986" cy="97606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1" name="フリーフォーム: 図形 530">
                    <a:extLst>
                      <a:ext uri="{FF2B5EF4-FFF2-40B4-BE49-F238E27FC236}">
                        <a16:creationId xmlns:a16="http://schemas.microsoft.com/office/drawing/2014/main" id="{EEA94B44-8916-4C23-A3A9-A6AB52700D5A}"/>
                      </a:ext>
                    </a:extLst>
                  </p:cNvPr>
                  <p:cNvSpPr/>
                  <p:nvPr/>
                </p:nvSpPr>
                <p:spPr>
                  <a:xfrm>
                    <a:off x="4930285" y="1837569"/>
                    <a:ext cx="103111" cy="194481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2" name="四角形: 上の 2 つの角を丸める 531">
                    <a:extLst>
                      <a:ext uri="{FF2B5EF4-FFF2-40B4-BE49-F238E27FC236}">
                        <a16:creationId xmlns:a16="http://schemas.microsoft.com/office/drawing/2014/main" id="{5C4CDF2E-F411-4EC9-BB15-F52E6F96856F}"/>
                      </a:ext>
                    </a:extLst>
                  </p:cNvPr>
                  <p:cNvSpPr/>
                  <p:nvPr/>
                </p:nvSpPr>
                <p:spPr>
                  <a:xfrm>
                    <a:off x="4566383" y="1684457"/>
                    <a:ext cx="366458" cy="275392"/>
                  </a:xfrm>
                  <a:prstGeom prst="round2SameRect">
                    <a:avLst>
                      <a:gd name="adj1" fmla="val 17823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3" name="四角形: 上の 2 つの角を丸める 532">
                    <a:extLst>
                      <a:ext uri="{FF2B5EF4-FFF2-40B4-BE49-F238E27FC236}">
                        <a16:creationId xmlns:a16="http://schemas.microsoft.com/office/drawing/2014/main" id="{461F7A2A-AD02-4DB2-82AA-EDD9B430A098}"/>
                      </a:ext>
                    </a:extLst>
                  </p:cNvPr>
                  <p:cNvSpPr/>
                  <p:nvPr/>
                </p:nvSpPr>
                <p:spPr>
                  <a:xfrm>
                    <a:off x="5034087" y="1684457"/>
                    <a:ext cx="366458" cy="275392"/>
                  </a:xfrm>
                  <a:prstGeom prst="round2SameRect">
                    <a:avLst>
                      <a:gd name="adj1" fmla="val 17094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4" name="フリーフォーム: 図形 533">
                    <a:extLst>
                      <a:ext uri="{FF2B5EF4-FFF2-40B4-BE49-F238E27FC236}">
                        <a16:creationId xmlns:a16="http://schemas.microsoft.com/office/drawing/2014/main" id="{4C6C37BC-96EB-41B7-A47D-25179A3763DF}"/>
                      </a:ext>
                    </a:extLst>
                  </p:cNvPr>
                  <p:cNvSpPr/>
                  <p:nvPr/>
                </p:nvSpPr>
                <p:spPr>
                  <a:xfrm>
                    <a:off x="4546338" y="1661186"/>
                    <a:ext cx="874252" cy="311803"/>
                  </a:xfrm>
                  <a:custGeom>
                    <a:avLst/>
                    <a:gdLst>
                      <a:gd name="connsiteX0" fmla="*/ 574982 w 934739"/>
                      <a:gd name="connsiteY0" fmla="*/ 41459 h 333376"/>
                      <a:gd name="connsiteX1" fmla="*/ 531020 w 934739"/>
                      <a:gd name="connsiteY1" fmla="*/ 85421 h 333376"/>
                      <a:gd name="connsiteX2" fmla="*/ 531020 w 934739"/>
                      <a:gd name="connsiteY2" fmla="*/ 188139 h 333376"/>
                      <a:gd name="connsiteX3" fmla="*/ 641516 w 934739"/>
                      <a:gd name="connsiteY3" fmla="*/ 298635 h 333376"/>
                      <a:gd name="connsiteX4" fmla="*/ 793286 w 934739"/>
                      <a:gd name="connsiteY4" fmla="*/ 298635 h 333376"/>
                      <a:gd name="connsiteX5" fmla="*/ 903782 w 934739"/>
                      <a:gd name="connsiteY5" fmla="*/ 188139 h 333376"/>
                      <a:gd name="connsiteX6" fmla="*/ 903782 w 934739"/>
                      <a:gd name="connsiteY6" fmla="*/ 85421 h 333376"/>
                      <a:gd name="connsiteX7" fmla="*/ 859820 w 934739"/>
                      <a:gd name="connsiteY7" fmla="*/ 41459 h 333376"/>
                      <a:gd name="connsiteX8" fmla="*/ 76793 w 934739"/>
                      <a:gd name="connsiteY8" fmla="*/ 41459 h 333376"/>
                      <a:gd name="connsiteX9" fmla="*/ 30957 w 934739"/>
                      <a:gd name="connsiteY9" fmla="*/ 87295 h 333376"/>
                      <a:gd name="connsiteX10" fmla="*/ 30957 w 934739"/>
                      <a:gd name="connsiteY10" fmla="*/ 188139 h 333376"/>
                      <a:gd name="connsiteX11" fmla="*/ 141453 w 934739"/>
                      <a:gd name="connsiteY11" fmla="*/ 298635 h 333376"/>
                      <a:gd name="connsiteX12" fmla="*/ 293223 w 934739"/>
                      <a:gd name="connsiteY12" fmla="*/ 298635 h 333376"/>
                      <a:gd name="connsiteX13" fmla="*/ 403719 w 934739"/>
                      <a:gd name="connsiteY13" fmla="*/ 188139 h 333376"/>
                      <a:gd name="connsiteX14" fmla="*/ 403719 w 934739"/>
                      <a:gd name="connsiteY14" fmla="*/ 87295 h 333376"/>
                      <a:gd name="connsiteX15" fmla="*/ 357883 w 934739"/>
                      <a:gd name="connsiteY15" fmla="*/ 41459 h 333376"/>
                      <a:gd name="connsiteX16" fmla="*/ 465586 w 934739"/>
                      <a:gd name="connsiteY16" fmla="*/ 16 h 333376"/>
                      <a:gd name="connsiteX17" fmla="*/ 510674 w 934739"/>
                      <a:gd name="connsiteY17" fmla="*/ 13682 h 333376"/>
                      <a:gd name="connsiteX18" fmla="*/ 516368 w 934739"/>
                      <a:gd name="connsiteY18" fmla="*/ 23194 h 333376"/>
                      <a:gd name="connsiteX19" fmla="*/ 516418 w 934739"/>
                      <a:gd name="connsiteY19" fmla="*/ 23072 h 333376"/>
                      <a:gd name="connsiteX20" fmla="*/ 555902 w 934739"/>
                      <a:gd name="connsiteY20" fmla="*/ 6717 h 333376"/>
                      <a:gd name="connsiteX21" fmla="*/ 878900 w 934739"/>
                      <a:gd name="connsiteY21" fmla="*/ 6717 h 333376"/>
                      <a:gd name="connsiteX22" fmla="*/ 934739 w 934739"/>
                      <a:gd name="connsiteY22" fmla="*/ 62556 h 333376"/>
                      <a:gd name="connsiteX23" fmla="*/ 934739 w 934739"/>
                      <a:gd name="connsiteY23" fmla="*/ 193027 h 333376"/>
                      <a:gd name="connsiteX24" fmla="*/ 794390 w 934739"/>
                      <a:gd name="connsiteY24" fmla="*/ 333376 h 333376"/>
                      <a:gd name="connsiteX25" fmla="*/ 640412 w 934739"/>
                      <a:gd name="connsiteY25" fmla="*/ 333376 h 333376"/>
                      <a:gd name="connsiteX26" fmla="*/ 500063 w 934739"/>
                      <a:gd name="connsiteY26" fmla="*/ 193027 h 333376"/>
                      <a:gd name="connsiteX27" fmla="*/ 500063 w 934739"/>
                      <a:gd name="connsiteY27" fmla="*/ 62556 h 333376"/>
                      <a:gd name="connsiteX28" fmla="*/ 507499 w 934739"/>
                      <a:gd name="connsiteY28" fmla="*/ 44604 h 333376"/>
                      <a:gd name="connsiteX29" fmla="*/ 496790 w 934739"/>
                      <a:gd name="connsiteY29" fmla="*/ 28826 h 333376"/>
                      <a:gd name="connsiteX30" fmla="*/ 466203 w 934739"/>
                      <a:gd name="connsiteY30" fmla="*/ 20534 h 333376"/>
                      <a:gd name="connsiteX31" fmla="*/ 435544 w 934739"/>
                      <a:gd name="connsiteY31" fmla="*/ 30238 h 333376"/>
                      <a:gd name="connsiteX32" fmla="*/ 426791 w 934739"/>
                      <a:gd name="connsiteY32" fmla="*/ 45902 h 333376"/>
                      <a:gd name="connsiteX33" fmla="*/ 434676 w 934739"/>
                      <a:gd name="connsiteY33" fmla="*/ 64937 h 333376"/>
                      <a:gd name="connsiteX34" fmla="*/ 434676 w 934739"/>
                      <a:gd name="connsiteY34" fmla="*/ 193027 h 333376"/>
                      <a:gd name="connsiteX35" fmla="*/ 294327 w 934739"/>
                      <a:gd name="connsiteY35" fmla="*/ 333376 h 333376"/>
                      <a:gd name="connsiteX36" fmla="*/ 140349 w 934739"/>
                      <a:gd name="connsiteY36" fmla="*/ 333376 h 333376"/>
                      <a:gd name="connsiteX37" fmla="*/ 0 w 934739"/>
                      <a:gd name="connsiteY37" fmla="*/ 193027 h 333376"/>
                      <a:gd name="connsiteX38" fmla="*/ 0 w 934739"/>
                      <a:gd name="connsiteY38" fmla="*/ 64937 h 333376"/>
                      <a:gd name="connsiteX39" fmla="*/ 58220 w 934739"/>
                      <a:gd name="connsiteY39" fmla="*/ 6717 h 333376"/>
                      <a:gd name="connsiteX40" fmla="*/ 376456 w 934739"/>
                      <a:gd name="connsiteY40" fmla="*/ 6717 h 333376"/>
                      <a:gd name="connsiteX41" fmla="*/ 399118 w 934739"/>
                      <a:gd name="connsiteY41" fmla="*/ 11292 h 333376"/>
                      <a:gd name="connsiteX42" fmla="*/ 417083 w 934739"/>
                      <a:gd name="connsiteY42" fmla="*/ 23405 h 333376"/>
                      <a:gd name="connsiteX43" fmla="*/ 420813 w 934739"/>
                      <a:gd name="connsiteY43" fmla="*/ 15932 h 333376"/>
                      <a:gd name="connsiteX44" fmla="*/ 465586 w 934739"/>
                      <a:gd name="connsiteY44" fmla="*/ 16 h 33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934739" h="333376">
                        <a:moveTo>
                          <a:pt x="574982" y="41459"/>
                        </a:moveTo>
                        <a:cubicBezTo>
                          <a:pt x="550702" y="41459"/>
                          <a:pt x="531020" y="61141"/>
                          <a:pt x="531020" y="85421"/>
                        </a:cubicBezTo>
                        <a:lnTo>
                          <a:pt x="531020" y="188139"/>
                        </a:lnTo>
                        <a:cubicBezTo>
                          <a:pt x="531020" y="249164"/>
                          <a:pt x="580491" y="298635"/>
                          <a:pt x="641516" y="298635"/>
                        </a:cubicBezTo>
                        <a:lnTo>
                          <a:pt x="793286" y="298635"/>
                        </a:lnTo>
                        <a:cubicBezTo>
                          <a:pt x="854311" y="298635"/>
                          <a:pt x="903782" y="249164"/>
                          <a:pt x="903782" y="188139"/>
                        </a:cubicBezTo>
                        <a:lnTo>
                          <a:pt x="903782" y="85421"/>
                        </a:lnTo>
                        <a:cubicBezTo>
                          <a:pt x="903782" y="61141"/>
                          <a:pt x="884100" y="41459"/>
                          <a:pt x="859820" y="41459"/>
                        </a:cubicBezTo>
                        <a:close/>
                        <a:moveTo>
                          <a:pt x="76793" y="41459"/>
                        </a:moveTo>
                        <a:cubicBezTo>
                          <a:pt x="51478" y="41459"/>
                          <a:pt x="30957" y="61980"/>
                          <a:pt x="30957" y="87295"/>
                        </a:cubicBezTo>
                        <a:lnTo>
                          <a:pt x="30957" y="188139"/>
                        </a:lnTo>
                        <a:cubicBezTo>
                          <a:pt x="30957" y="249164"/>
                          <a:pt x="80428" y="298635"/>
                          <a:pt x="141453" y="298635"/>
                        </a:cubicBezTo>
                        <a:lnTo>
                          <a:pt x="293223" y="298635"/>
                        </a:lnTo>
                        <a:cubicBezTo>
                          <a:pt x="354248" y="298635"/>
                          <a:pt x="403719" y="249164"/>
                          <a:pt x="403719" y="188139"/>
                        </a:cubicBezTo>
                        <a:lnTo>
                          <a:pt x="403719" y="87295"/>
                        </a:lnTo>
                        <a:cubicBezTo>
                          <a:pt x="403719" y="61980"/>
                          <a:pt x="383198" y="41459"/>
                          <a:pt x="357883" y="41459"/>
                        </a:cubicBezTo>
                        <a:close/>
                        <a:moveTo>
                          <a:pt x="465586" y="16"/>
                        </a:moveTo>
                        <a:cubicBezTo>
                          <a:pt x="482849" y="-330"/>
                          <a:pt x="498760" y="4878"/>
                          <a:pt x="510674" y="13682"/>
                        </a:cubicBezTo>
                        <a:lnTo>
                          <a:pt x="516368" y="23194"/>
                        </a:lnTo>
                        <a:lnTo>
                          <a:pt x="516418" y="23072"/>
                        </a:lnTo>
                        <a:cubicBezTo>
                          <a:pt x="526523" y="12967"/>
                          <a:pt x="540483" y="6717"/>
                          <a:pt x="555902" y="6717"/>
                        </a:cubicBezTo>
                        <a:lnTo>
                          <a:pt x="878900" y="6717"/>
                        </a:lnTo>
                        <a:cubicBezTo>
                          <a:pt x="909739" y="6717"/>
                          <a:pt x="934739" y="31717"/>
                          <a:pt x="934739" y="62556"/>
                        </a:cubicBezTo>
                        <a:lnTo>
                          <a:pt x="934739" y="193027"/>
                        </a:lnTo>
                        <a:cubicBezTo>
                          <a:pt x="934739" y="270540"/>
                          <a:pt x="871903" y="333376"/>
                          <a:pt x="794390" y="333376"/>
                        </a:cubicBezTo>
                        <a:lnTo>
                          <a:pt x="640412" y="333376"/>
                        </a:lnTo>
                        <a:cubicBezTo>
                          <a:pt x="562899" y="333376"/>
                          <a:pt x="500063" y="270540"/>
                          <a:pt x="500063" y="193027"/>
                        </a:cubicBezTo>
                        <a:lnTo>
                          <a:pt x="500063" y="62556"/>
                        </a:lnTo>
                        <a:lnTo>
                          <a:pt x="507499" y="44604"/>
                        </a:lnTo>
                        <a:lnTo>
                          <a:pt x="496790" y="28826"/>
                        </a:lnTo>
                        <a:cubicBezTo>
                          <a:pt x="488687" y="23499"/>
                          <a:pt x="477901" y="20347"/>
                          <a:pt x="466203" y="20534"/>
                        </a:cubicBezTo>
                        <a:cubicBezTo>
                          <a:pt x="454176" y="20727"/>
                          <a:pt x="443356" y="24409"/>
                          <a:pt x="435544" y="30238"/>
                        </a:cubicBezTo>
                        <a:lnTo>
                          <a:pt x="426791" y="45902"/>
                        </a:lnTo>
                        <a:lnTo>
                          <a:pt x="434676" y="64937"/>
                        </a:lnTo>
                        <a:lnTo>
                          <a:pt x="434676" y="193027"/>
                        </a:lnTo>
                        <a:cubicBezTo>
                          <a:pt x="434676" y="270540"/>
                          <a:pt x="371840" y="333376"/>
                          <a:pt x="294327" y="333376"/>
                        </a:cubicBezTo>
                        <a:lnTo>
                          <a:pt x="140349" y="333376"/>
                        </a:lnTo>
                        <a:cubicBezTo>
                          <a:pt x="62836" y="333376"/>
                          <a:pt x="0" y="270540"/>
                          <a:pt x="0" y="193027"/>
                        </a:cubicBezTo>
                        <a:lnTo>
                          <a:pt x="0" y="64937"/>
                        </a:lnTo>
                        <a:cubicBezTo>
                          <a:pt x="0" y="32783"/>
                          <a:pt x="26066" y="6717"/>
                          <a:pt x="58220" y="6717"/>
                        </a:cubicBezTo>
                        <a:lnTo>
                          <a:pt x="376456" y="6717"/>
                        </a:lnTo>
                        <a:cubicBezTo>
                          <a:pt x="384494" y="6717"/>
                          <a:pt x="392152" y="8346"/>
                          <a:pt x="399118" y="11292"/>
                        </a:cubicBezTo>
                        <a:lnTo>
                          <a:pt x="417083" y="23405"/>
                        </a:lnTo>
                        <a:lnTo>
                          <a:pt x="420813" y="15932"/>
                        </a:lnTo>
                        <a:cubicBezTo>
                          <a:pt x="432217" y="6402"/>
                          <a:pt x="448013" y="367"/>
                          <a:pt x="465586" y="16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CEF7FCDF-53ED-43EB-A0FE-2A4D8C9EEEC0}"/>
                  </a:ext>
                </a:extLst>
              </p:cNvPr>
              <p:cNvGrpSpPr/>
              <p:nvPr/>
            </p:nvGrpSpPr>
            <p:grpSpPr>
              <a:xfrm>
                <a:off x="4401283" y="3504160"/>
                <a:ext cx="1124296" cy="390005"/>
                <a:chOff x="1562021" y="3512395"/>
                <a:chExt cx="916860" cy="390005"/>
              </a:xfrm>
            </p:grpSpPr>
            <p:sp>
              <p:nvSpPr>
                <p:cNvPr id="506" name="台形 28">
                  <a:extLst>
                    <a:ext uri="{FF2B5EF4-FFF2-40B4-BE49-F238E27FC236}">
                      <a16:creationId xmlns:a16="http://schemas.microsoft.com/office/drawing/2014/main" id="{64A4EC91-1E50-4232-A75B-FA15585822AB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7" name="四角形: 角を丸くする 506">
                  <a:extLst>
                    <a:ext uri="{FF2B5EF4-FFF2-40B4-BE49-F238E27FC236}">
                      <a16:creationId xmlns:a16="http://schemas.microsoft.com/office/drawing/2014/main" id="{701A9A11-ABE5-4F66-B6CB-3025DAF8BAF9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8" name="四角形: 角を丸くする 507">
                  <a:extLst>
                    <a:ext uri="{FF2B5EF4-FFF2-40B4-BE49-F238E27FC236}">
                      <a16:creationId xmlns:a16="http://schemas.microsoft.com/office/drawing/2014/main" id="{156F030B-5469-4A99-9FB8-652C69C6F43A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18" name="グループ化 1117">
              <a:extLst>
                <a:ext uri="{FF2B5EF4-FFF2-40B4-BE49-F238E27FC236}">
                  <a16:creationId xmlns:a16="http://schemas.microsoft.com/office/drawing/2014/main" id="{8E759C4A-18B8-4E21-AE77-806659C5D5CF}"/>
                </a:ext>
              </a:extLst>
            </p:cNvPr>
            <p:cNvGrpSpPr/>
            <p:nvPr/>
          </p:nvGrpSpPr>
          <p:grpSpPr>
            <a:xfrm>
              <a:off x="3625956" y="1158274"/>
              <a:ext cx="2691442" cy="2395460"/>
              <a:chOff x="662948" y="1120264"/>
              <a:chExt cx="2691442" cy="2395460"/>
            </a:xfrm>
          </p:grpSpPr>
          <p:grpSp>
            <p:nvGrpSpPr>
              <p:cNvPr id="1119" name="グループ化 1118">
                <a:extLst>
                  <a:ext uri="{FF2B5EF4-FFF2-40B4-BE49-F238E27FC236}">
                    <a16:creationId xmlns:a16="http://schemas.microsoft.com/office/drawing/2014/main" id="{F8A035E3-34EA-4EB6-8166-3964BB15C6C1}"/>
                  </a:ext>
                </a:extLst>
              </p:cNvPr>
              <p:cNvGrpSpPr/>
              <p:nvPr/>
            </p:nvGrpSpPr>
            <p:grpSpPr>
              <a:xfrm>
                <a:off x="1597066" y="2132930"/>
                <a:ext cx="855875" cy="553943"/>
                <a:chOff x="-1717546" y="2163410"/>
                <a:chExt cx="855875" cy="553943"/>
              </a:xfrm>
            </p:grpSpPr>
            <p:grpSp>
              <p:nvGrpSpPr>
                <p:cNvPr id="1153" name="グループ化 1152">
                  <a:extLst>
                    <a:ext uri="{FF2B5EF4-FFF2-40B4-BE49-F238E27FC236}">
                      <a16:creationId xmlns:a16="http://schemas.microsoft.com/office/drawing/2014/main" id="{D24A0172-8033-44E1-B244-11BDF8E04030}"/>
                    </a:ext>
                  </a:extLst>
                </p:cNvPr>
                <p:cNvGrpSpPr/>
                <p:nvPr/>
              </p:nvGrpSpPr>
              <p:grpSpPr>
                <a:xfrm>
                  <a:off x="-1543109" y="2617703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178" name="四角形: 上の 2 つの角を丸める 1177">
                    <a:extLst>
                      <a:ext uri="{FF2B5EF4-FFF2-40B4-BE49-F238E27FC236}">
                        <a16:creationId xmlns:a16="http://schemas.microsoft.com/office/drawing/2014/main" id="{872BE6B3-810D-4C19-A0B7-2EDC9A0B5AE1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9" name="四角形: 上の 2 つの角を丸める 1178">
                    <a:extLst>
                      <a:ext uri="{FF2B5EF4-FFF2-40B4-BE49-F238E27FC236}">
                        <a16:creationId xmlns:a16="http://schemas.microsoft.com/office/drawing/2014/main" id="{B4BFB543-16E5-4CE0-9EEA-04B6B28A57F6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80" name="四角形: 上の 2 つの角を丸める 1179">
                    <a:extLst>
                      <a:ext uri="{FF2B5EF4-FFF2-40B4-BE49-F238E27FC236}">
                        <a16:creationId xmlns:a16="http://schemas.microsoft.com/office/drawing/2014/main" id="{3BD54EFB-CFF5-4F2E-BEE1-56E0C37ECDD4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54" name="グループ化 1153">
                  <a:extLst>
                    <a:ext uri="{FF2B5EF4-FFF2-40B4-BE49-F238E27FC236}">
                      <a16:creationId xmlns:a16="http://schemas.microsoft.com/office/drawing/2014/main" id="{ECA3B310-64A0-4DF1-83C3-BC884A153704}"/>
                    </a:ext>
                  </a:extLst>
                </p:cNvPr>
                <p:cNvGrpSpPr/>
                <p:nvPr/>
              </p:nvGrpSpPr>
              <p:grpSpPr>
                <a:xfrm>
                  <a:off x="-1543109" y="2528344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175" name="四角形: 上の 2 つの角を丸める 1174">
                    <a:extLst>
                      <a:ext uri="{FF2B5EF4-FFF2-40B4-BE49-F238E27FC236}">
                        <a16:creationId xmlns:a16="http://schemas.microsoft.com/office/drawing/2014/main" id="{432128D2-9ABE-48FC-851D-2BB102E22DD1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6" name="四角形: 上の 2 つの角を丸める 1175">
                    <a:extLst>
                      <a:ext uri="{FF2B5EF4-FFF2-40B4-BE49-F238E27FC236}">
                        <a16:creationId xmlns:a16="http://schemas.microsoft.com/office/drawing/2014/main" id="{34A99148-47F8-41DB-BAF3-84F894E258E0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7" name="四角形: 上の 2 つの角を丸める 1176">
                    <a:extLst>
                      <a:ext uri="{FF2B5EF4-FFF2-40B4-BE49-F238E27FC236}">
                        <a16:creationId xmlns:a16="http://schemas.microsoft.com/office/drawing/2014/main" id="{4F95E250-2460-4452-B708-8D2B43D5A592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55" name="グループ化 1154">
                  <a:extLst>
                    <a:ext uri="{FF2B5EF4-FFF2-40B4-BE49-F238E27FC236}">
                      <a16:creationId xmlns:a16="http://schemas.microsoft.com/office/drawing/2014/main" id="{BEC748E6-3E3B-4A6B-B69C-01A5E7760500}"/>
                    </a:ext>
                  </a:extLst>
                </p:cNvPr>
                <p:cNvGrpSpPr/>
                <p:nvPr/>
              </p:nvGrpSpPr>
              <p:grpSpPr>
                <a:xfrm>
                  <a:off x="-1412569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171" name="四角形: 角を丸くする 1170">
                    <a:extLst>
                      <a:ext uri="{FF2B5EF4-FFF2-40B4-BE49-F238E27FC236}">
                        <a16:creationId xmlns:a16="http://schemas.microsoft.com/office/drawing/2014/main" id="{3E352809-7FDD-457C-B742-913D20A3A134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2" name="四角形: 角を丸くする 1171">
                    <a:extLst>
                      <a:ext uri="{FF2B5EF4-FFF2-40B4-BE49-F238E27FC236}">
                        <a16:creationId xmlns:a16="http://schemas.microsoft.com/office/drawing/2014/main" id="{D7A9ACC3-5E9D-4683-933A-CF473C8588D1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3" name="四角形: 角を丸くする 1172">
                    <a:extLst>
                      <a:ext uri="{FF2B5EF4-FFF2-40B4-BE49-F238E27FC236}">
                        <a16:creationId xmlns:a16="http://schemas.microsoft.com/office/drawing/2014/main" id="{C1E9E29B-C3DD-491F-90D7-1E006211C0A8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4" name="四角形: 角を丸くする 1173">
                    <a:extLst>
                      <a:ext uri="{FF2B5EF4-FFF2-40B4-BE49-F238E27FC236}">
                        <a16:creationId xmlns:a16="http://schemas.microsoft.com/office/drawing/2014/main" id="{6DECAD3F-A918-4BB3-A071-BCF5FAF5D1BF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56" name="グループ化 1155">
                  <a:extLst>
                    <a:ext uri="{FF2B5EF4-FFF2-40B4-BE49-F238E27FC236}">
                      <a16:creationId xmlns:a16="http://schemas.microsoft.com/office/drawing/2014/main" id="{A1AA3C59-01CF-4388-853D-6E01C6431F1B}"/>
                    </a:ext>
                  </a:extLst>
                </p:cNvPr>
                <p:cNvGrpSpPr/>
                <p:nvPr/>
              </p:nvGrpSpPr>
              <p:grpSpPr>
                <a:xfrm>
                  <a:off x="-1267810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167" name="四角形: 角を丸くする 1166">
                    <a:extLst>
                      <a:ext uri="{FF2B5EF4-FFF2-40B4-BE49-F238E27FC236}">
                        <a16:creationId xmlns:a16="http://schemas.microsoft.com/office/drawing/2014/main" id="{02D24895-9DA7-4205-9F5D-ACB27584DC94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8" name="四角形: 角を丸くする 1167">
                    <a:extLst>
                      <a:ext uri="{FF2B5EF4-FFF2-40B4-BE49-F238E27FC236}">
                        <a16:creationId xmlns:a16="http://schemas.microsoft.com/office/drawing/2014/main" id="{41EEA725-C643-47CE-8C47-7E5567CA86C6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9" name="四角形: 角を丸くする 1168">
                    <a:extLst>
                      <a:ext uri="{FF2B5EF4-FFF2-40B4-BE49-F238E27FC236}">
                        <a16:creationId xmlns:a16="http://schemas.microsoft.com/office/drawing/2014/main" id="{BA3C6306-1ED8-4A58-9B90-9F98E660EEB4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0" name="四角形: 角を丸くする 1169">
                    <a:extLst>
                      <a:ext uri="{FF2B5EF4-FFF2-40B4-BE49-F238E27FC236}">
                        <a16:creationId xmlns:a16="http://schemas.microsoft.com/office/drawing/2014/main" id="{E7A28FCA-302B-4743-9123-8FBFF4536620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57" name="グループ化 1156">
                  <a:extLst>
                    <a:ext uri="{FF2B5EF4-FFF2-40B4-BE49-F238E27FC236}">
                      <a16:creationId xmlns:a16="http://schemas.microsoft.com/office/drawing/2014/main" id="{A801D364-B58E-4977-BF5C-89968366422D}"/>
                    </a:ext>
                  </a:extLst>
                </p:cNvPr>
                <p:cNvGrpSpPr/>
                <p:nvPr/>
              </p:nvGrpSpPr>
              <p:grpSpPr>
                <a:xfrm>
                  <a:off x="-1717546" y="2163410"/>
                  <a:ext cx="855875" cy="553943"/>
                  <a:chOff x="4077492" y="1852160"/>
                  <a:chExt cx="2196309" cy="1421505"/>
                </a:xfrm>
                <a:solidFill>
                  <a:srgbClr val="FFC000"/>
                </a:solidFill>
              </p:grpSpPr>
              <p:sp>
                <p:nvSpPr>
                  <p:cNvPr id="1158" name="フリーフォーム: 図形 1157">
                    <a:extLst>
                      <a:ext uri="{FF2B5EF4-FFF2-40B4-BE49-F238E27FC236}">
                        <a16:creationId xmlns:a16="http://schemas.microsoft.com/office/drawing/2014/main" id="{3F06DC3B-A678-40B9-B74F-1373E11D3038}"/>
                      </a:ext>
                    </a:extLst>
                  </p:cNvPr>
                  <p:cNvSpPr/>
                  <p:nvPr/>
                </p:nvSpPr>
                <p:spPr>
                  <a:xfrm>
                    <a:off x="4146549" y="1981678"/>
                    <a:ext cx="2063750" cy="1291987"/>
                  </a:xfrm>
                  <a:custGeom>
                    <a:avLst/>
                    <a:gdLst>
                      <a:gd name="connsiteX0" fmla="*/ 1829196 w 2063750"/>
                      <a:gd name="connsiteY0" fmla="*/ 890189 h 1291987"/>
                      <a:gd name="connsiteX1" fmla="*/ 1802927 w 2063750"/>
                      <a:gd name="connsiteY1" fmla="*/ 1235390 h 1291987"/>
                      <a:gd name="connsiteX2" fmla="*/ 1847876 w 2063750"/>
                      <a:gd name="connsiteY2" fmla="*/ 1235390 h 1291987"/>
                      <a:gd name="connsiteX3" fmla="*/ 1897551 w 2063750"/>
                      <a:gd name="connsiteY3" fmla="*/ 890189 h 1291987"/>
                      <a:gd name="connsiteX4" fmla="*/ 1697268 w 2063750"/>
                      <a:gd name="connsiteY4" fmla="*/ 890189 h 1291987"/>
                      <a:gd name="connsiteX5" fmla="*/ 1669207 w 2063750"/>
                      <a:gd name="connsiteY5" fmla="*/ 1235390 h 1291987"/>
                      <a:gd name="connsiteX6" fmla="*/ 1757595 w 2063750"/>
                      <a:gd name="connsiteY6" fmla="*/ 1235390 h 1291987"/>
                      <a:gd name="connsiteX7" fmla="*/ 1783864 w 2063750"/>
                      <a:gd name="connsiteY7" fmla="*/ 890189 h 1291987"/>
                      <a:gd name="connsiteX8" fmla="*/ 1565273 w 2063750"/>
                      <a:gd name="connsiteY8" fmla="*/ 890189 h 1291987"/>
                      <a:gd name="connsiteX9" fmla="*/ 1544518 w 2063750"/>
                      <a:gd name="connsiteY9" fmla="*/ 1235390 h 1291987"/>
                      <a:gd name="connsiteX10" fmla="*/ 1627779 w 2063750"/>
                      <a:gd name="connsiteY10" fmla="*/ 1235390 h 1291987"/>
                      <a:gd name="connsiteX11" fmla="*/ 1652325 w 2063750"/>
                      <a:gd name="connsiteY11" fmla="*/ 890189 h 1291987"/>
                      <a:gd name="connsiteX12" fmla="*/ 1437174 w 2063750"/>
                      <a:gd name="connsiteY12" fmla="*/ 890189 h 1291987"/>
                      <a:gd name="connsiteX13" fmla="*/ 1419659 w 2063750"/>
                      <a:gd name="connsiteY13" fmla="*/ 1235390 h 1291987"/>
                      <a:gd name="connsiteX14" fmla="*/ 1506316 w 2063750"/>
                      <a:gd name="connsiteY14" fmla="*/ 1235390 h 1291987"/>
                      <a:gd name="connsiteX15" fmla="*/ 1523830 w 2063750"/>
                      <a:gd name="connsiteY15" fmla="*/ 890189 h 1291987"/>
                      <a:gd name="connsiteX16" fmla="*/ 1309226 w 2063750"/>
                      <a:gd name="connsiteY16" fmla="*/ 890189 h 1291987"/>
                      <a:gd name="connsiteX17" fmla="*/ 1299796 w 2063750"/>
                      <a:gd name="connsiteY17" fmla="*/ 1235390 h 1291987"/>
                      <a:gd name="connsiteX18" fmla="*/ 1381101 w 2063750"/>
                      <a:gd name="connsiteY18" fmla="*/ 1235390 h 1291987"/>
                      <a:gd name="connsiteX19" fmla="*/ 1395345 w 2063750"/>
                      <a:gd name="connsiteY19" fmla="*/ 890189 h 1291987"/>
                      <a:gd name="connsiteX20" fmla="*/ 1182655 w 2063750"/>
                      <a:gd name="connsiteY20" fmla="*/ 890189 h 1291987"/>
                      <a:gd name="connsiteX21" fmla="*/ 1177576 w 2063750"/>
                      <a:gd name="connsiteY21" fmla="*/ 1235390 h 1291987"/>
                      <a:gd name="connsiteX22" fmla="*/ 1264588 w 2063750"/>
                      <a:gd name="connsiteY22" fmla="*/ 1235390 h 1291987"/>
                      <a:gd name="connsiteX23" fmla="*/ 1271031 w 2063750"/>
                      <a:gd name="connsiteY23" fmla="*/ 890189 h 1291987"/>
                      <a:gd name="connsiteX24" fmla="*/ 1056396 w 2063750"/>
                      <a:gd name="connsiteY24" fmla="*/ 890189 h 1291987"/>
                      <a:gd name="connsiteX25" fmla="*/ 1056396 w 2063750"/>
                      <a:gd name="connsiteY25" fmla="*/ 1235390 h 1291987"/>
                      <a:gd name="connsiteX26" fmla="*/ 1140601 w 2063750"/>
                      <a:gd name="connsiteY26" fmla="*/ 1235390 h 1291987"/>
                      <a:gd name="connsiteX27" fmla="*/ 1142543 w 2063750"/>
                      <a:gd name="connsiteY27" fmla="*/ 890189 h 1291987"/>
                      <a:gd name="connsiteX28" fmla="*/ 922626 w 2063750"/>
                      <a:gd name="connsiteY28" fmla="*/ 890189 h 1291987"/>
                      <a:gd name="connsiteX29" fmla="*/ 924568 w 2063750"/>
                      <a:gd name="connsiteY29" fmla="*/ 1235390 h 1291987"/>
                      <a:gd name="connsiteX30" fmla="*/ 1010677 w 2063750"/>
                      <a:gd name="connsiteY30" fmla="*/ 1235390 h 1291987"/>
                      <a:gd name="connsiteX31" fmla="*/ 1010677 w 2063750"/>
                      <a:gd name="connsiteY31" fmla="*/ 890189 h 1291987"/>
                      <a:gd name="connsiteX32" fmla="*/ 796906 w 2063750"/>
                      <a:gd name="connsiteY32" fmla="*/ 890189 h 1291987"/>
                      <a:gd name="connsiteX33" fmla="*/ 803349 w 2063750"/>
                      <a:gd name="connsiteY33" fmla="*/ 1235390 h 1291987"/>
                      <a:gd name="connsiteX34" fmla="*/ 887593 w 2063750"/>
                      <a:gd name="connsiteY34" fmla="*/ 1235390 h 1291987"/>
                      <a:gd name="connsiteX35" fmla="*/ 882514 w 2063750"/>
                      <a:gd name="connsiteY35" fmla="*/ 890189 h 1291987"/>
                      <a:gd name="connsiteX36" fmla="*/ 672677 w 2063750"/>
                      <a:gd name="connsiteY36" fmla="*/ 890189 h 1291987"/>
                      <a:gd name="connsiteX37" fmla="*/ 686921 w 2063750"/>
                      <a:gd name="connsiteY37" fmla="*/ 1235390 h 1291987"/>
                      <a:gd name="connsiteX38" fmla="*/ 768141 w 2063750"/>
                      <a:gd name="connsiteY38" fmla="*/ 1235390 h 1291987"/>
                      <a:gd name="connsiteX39" fmla="*/ 758711 w 2063750"/>
                      <a:gd name="connsiteY39" fmla="*/ 890189 h 1291987"/>
                      <a:gd name="connsiteX40" fmla="*/ 549135 w 2063750"/>
                      <a:gd name="connsiteY40" fmla="*/ 890189 h 1291987"/>
                      <a:gd name="connsiteX41" fmla="*/ 566649 w 2063750"/>
                      <a:gd name="connsiteY41" fmla="*/ 1235390 h 1291987"/>
                      <a:gd name="connsiteX42" fmla="*/ 648363 w 2063750"/>
                      <a:gd name="connsiteY42" fmla="*/ 1235390 h 1291987"/>
                      <a:gd name="connsiteX43" fmla="*/ 630848 w 2063750"/>
                      <a:gd name="connsiteY43" fmla="*/ 890189 h 1291987"/>
                      <a:gd name="connsiteX44" fmla="*/ 420950 w 2063750"/>
                      <a:gd name="connsiteY44" fmla="*/ 890189 h 1291987"/>
                      <a:gd name="connsiteX45" fmla="*/ 445495 w 2063750"/>
                      <a:gd name="connsiteY45" fmla="*/ 1235390 h 1291987"/>
                      <a:gd name="connsiteX46" fmla="*/ 528447 w 2063750"/>
                      <a:gd name="connsiteY46" fmla="*/ 1235390 h 1291987"/>
                      <a:gd name="connsiteX47" fmla="*/ 507692 w 2063750"/>
                      <a:gd name="connsiteY47" fmla="*/ 890189 h 1291987"/>
                      <a:gd name="connsiteX48" fmla="*/ 279884 w 2063750"/>
                      <a:gd name="connsiteY48" fmla="*/ 890189 h 1291987"/>
                      <a:gd name="connsiteX49" fmla="*/ 306153 w 2063750"/>
                      <a:gd name="connsiteY49" fmla="*/ 1235390 h 1291987"/>
                      <a:gd name="connsiteX50" fmla="*/ 404067 w 2063750"/>
                      <a:gd name="connsiteY50" fmla="*/ 1235390 h 1291987"/>
                      <a:gd name="connsiteX51" fmla="*/ 376006 w 2063750"/>
                      <a:gd name="connsiteY51" fmla="*/ 890189 h 1291987"/>
                      <a:gd name="connsiteX52" fmla="*/ 166198 w 2063750"/>
                      <a:gd name="connsiteY52" fmla="*/ 890189 h 1291987"/>
                      <a:gd name="connsiteX53" fmla="*/ 215872 w 2063750"/>
                      <a:gd name="connsiteY53" fmla="*/ 1235390 h 1291987"/>
                      <a:gd name="connsiteX54" fmla="*/ 260820 w 2063750"/>
                      <a:gd name="connsiteY54" fmla="*/ 1235390 h 1291987"/>
                      <a:gd name="connsiteX55" fmla="*/ 234552 w 2063750"/>
                      <a:gd name="connsiteY55" fmla="*/ 890189 h 1291987"/>
                      <a:gd name="connsiteX56" fmla="*/ 1861752 w 2063750"/>
                      <a:gd name="connsiteY56" fmla="*/ 462358 h 1291987"/>
                      <a:gd name="connsiteX57" fmla="*/ 1834094 w 2063750"/>
                      <a:gd name="connsiteY57" fmla="*/ 825816 h 1291987"/>
                      <a:gd name="connsiteX58" fmla="*/ 1906814 w 2063750"/>
                      <a:gd name="connsiteY58" fmla="*/ 825816 h 1291987"/>
                      <a:gd name="connsiteX59" fmla="*/ 1959116 w 2063750"/>
                      <a:gd name="connsiteY59" fmla="*/ 462358 h 1291987"/>
                      <a:gd name="connsiteX60" fmla="*/ 1732045 w 2063750"/>
                      <a:gd name="connsiteY60" fmla="*/ 462358 h 1291987"/>
                      <a:gd name="connsiteX61" fmla="*/ 1702500 w 2063750"/>
                      <a:gd name="connsiteY61" fmla="*/ 825816 h 1291987"/>
                      <a:gd name="connsiteX62" fmla="*/ 1788762 w 2063750"/>
                      <a:gd name="connsiteY62" fmla="*/ 825816 h 1291987"/>
                      <a:gd name="connsiteX63" fmla="*/ 1816420 w 2063750"/>
                      <a:gd name="connsiteY63" fmla="*/ 462358 h 1291987"/>
                      <a:gd name="connsiteX64" fmla="*/ 1590996 w 2063750"/>
                      <a:gd name="connsiteY64" fmla="*/ 462358 h 1291987"/>
                      <a:gd name="connsiteX65" fmla="*/ 1569143 w 2063750"/>
                      <a:gd name="connsiteY65" fmla="*/ 825816 h 1291987"/>
                      <a:gd name="connsiteX66" fmla="*/ 1656902 w 2063750"/>
                      <a:gd name="connsiteY66" fmla="*/ 825816 h 1291987"/>
                      <a:gd name="connsiteX67" fmla="*/ 1682746 w 2063750"/>
                      <a:gd name="connsiteY67" fmla="*/ 462358 h 1291987"/>
                      <a:gd name="connsiteX68" fmla="*/ 1458881 w 2063750"/>
                      <a:gd name="connsiteY68" fmla="*/ 462358 h 1291987"/>
                      <a:gd name="connsiteX69" fmla="*/ 1440440 w 2063750"/>
                      <a:gd name="connsiteY69" fmla="*/ 825816 h 1291987"/>
                      <a:gd name="connsiteX70" fmla="*/ 1527096 w 2063750"/>
                      <a:gd name="connsiteY70" fmla="*/ 825816 h 1291987"/>
                      <a:gd name="connsiteX71" fmla="*/ 1545536 w 2063750"/>
                      <a:gd name="connsiteY71" fmla="*/ 462358 h 1291987"/>
                      <a:gd name="connsiteX72" fmla="*/ 1320913 w 2063750"/>
                      <a:gd name="connsiteY72" fmla="*/ 462358 h 1291987"/>
                      <a:gd name="connsiteX73" fmla="*/ 1310984 w 2063750"/>
                      <a:gd name="connsiteY73" fmla="*/ 825816 h 1291987"/>
                      <a:gd name="connsiteX74" fmla="*/ 1398001 w 2063750"/>
                      <a:gd name="connsiteY74" fmla="*/ 825816 h 1291987"/>
                      <a:gd name="connsiteX75" fmla="*/ 1412998 w 2063750"/>
                      <a:gd name="connsiteY75" fmla="*/ 462358 h 1291987"/>
                      <a:gd name="connsiteX76" fmla="*/ 1188950 w 2063750"/>
                      <a:gd name="connsiteY76" fmla="*/ 462358 h 1291987"/>
                      <a:gd name="connsiteX77" fmla="*/ 1183602 w 2063750"/>
                      <a:gd name="connsiteY77" fmla="*/ 825816 h 1291987"/>
                      <a:gd name="connsiteX78" fmla="*/ 1272233 w 2063750"/>
                      <a:gd name="connsiteY78" fmla="*/ 825816 h 1291987"/>
                      <a:gd name="connsiteX79" fmla="*/ 1279016 w 2063750"/>
                      <a:gd name="connsiteY79" fmla="*/ 462358 h 1291987"/>
                      <a:gd name="connsiteX80" fmla="*/ 1056396 w 2063750"/>
                      <a:gd name="connsiteY80" fmla="*/ 462358 h 1291987"/>
                      <a:gd name="connsiteX81" fmla="*/ 1056396 w 2063750"/>
                      <a:gd name="connsiteY81" fmla="*/ 825816 h 1291987"/>
                      <a:gd name="connsiteX82" fmla="*/ 1142905 w 2063750"/>
                      <a:gd name="connsiteY82" fmla="*/ 825816 h 1291987"/>
                      <a:gd name="connsiteX83" fmla="*/ 1144950 w 2063750"/>
                      <a:gd name="connsiteY83" fmla="*/ 462358 h 1291987"/>
                      <a:gd name="connsiteX84" fmla="*/ 920219 w 2063750"/>
                      <a:gd name="connsiteY84" fmla="*/ 462358 h 1291987"/>
                      <a:gd name="connsiteX85" fmla="*/ 922264 w 2063750"/>
                      <a:gd name="connsiteY85" fmla="*/ 825816 h 1291987"/>
                      <a:gd name="connsiteX86" fmla="*/ 1010677 w 2063750"/>
                      <a:gd name="connsiteY86" fmla="*/ 825816 h 1291987"/>
                      <a:gd name="connsiteX87" fmla="*/ 1010677 w 2063750"/>
                      <a:gd name="connsiteY87" fmla="*/ 462358 h 1291987"/>
                      <a:gd name="connsiteX88" fmla="*/ 788921 w 2063750"/>
                      <a:gd name="connsiteY88" fmla="*/ 462358 h 1291987"/>
                      <a:gd name="connsiteX89" fmla="*/ 795705 w 2063750"/>
                      <a:gd name="connsiteY89" fmla="*/ 825816 h 1291987"/>
                      <a:gd name="connsiteX90" fmla="*/ 881567 w 2063750"/>
                      <a:gd name="connsiteY90" fmla="*/ 825816 h 1291987"/>
                      <a:gd name="connsiteX91" fmla="*/ 876219 w 2063750"/>
                      <a:gd name="connsiteY91" fmla="*/ 462358 h 1291987"/>
                      <a:gd name="connsiteX92" fmla="*/ 655024 w 2063750"/>
                      <a:gd name="connsiteY92" fmla="*/ 462358 h 1291987"/>
                      <a:gd name="connsiteX93" fmla="*/ 670021 w 2063750"/>
                      <a:gd name="connsiteY93" fmla="*/ 825816 h 1291987"/>
                      <a:gd name="connsiteX94" fmla="*/ 756953 w 2063750"/>
                      <a:gd name="connsiteY94" fmla="*/ 825816 h 1291987"/>
                      <a:gd name="connsiteX95" fmla="*/ 747024 w 2063750"/>
                      <a:gd name="connsiteY95" fmla="*/ 462358 h 1291987"/>
                      <a:gd name="connsiteX96" fmla="*/ 527430 w 2063750"/>
                      <a:gd name="connsiteY96" fmla="*/ 462358 h 1291987"/>
                      <a:gd name="connsiteX97" fmla="*/ 545869 w 2063750"/>
                      <a:gd name="connsiteY97" fmla="*/ 825816 h 1291987"/>
                      <a:gd name="connsiteX98" fmla="*/ 627582 w 2063750"/>
                      <a:gd name="connsiteY98" fmla="*/ 825816 h 1291987"/>
                      <a:gd name="connsiteX99" fmla="*/ 609141 w 2063750"/>
                      <a:gd name="connsiteY99" fmla="*/ 462358 h 1291987"/>
                      <a:gd name="connsiteX100" fmla="*/ 390529 w 2063750"/>
                      <a:gd name="connsiteY100" fmla="*/ 462358 h 1291987"/>
                      <a:gd name="connsiteX101" fmla="*/ 416372 w 2063750"/>
                      <a:gd name="connsiteY101" fmla="*/ 825816 h 1291987"/>
                      <a:gd name="connsiteX102" fmla="*/ 503822 w 2063750"/>
                      <a:gd name="connsiteY102" fmla="*/ 825816 h 1291987"/>
                      <a:gd name="connsiteX103" fmla="*/ 481969 w 2063750"/>
                      <a:gd name="connsiteY103" fmla="*/ 462358 h 1291987"/>
                      <a:gd name="connsiteX104" fmla="*/ 247329 w 2063750"/>
                      <a:gd name="connsiteY104" fmla="*/ 462358 h 1291987"/>
                      <a:gd name="connsiteX105" fmla="*/ 274986 w 2063750"/>
                      <a:gd name="connsiteY105" fmla="*/ 825816 h 1291987"/>
                      <a:gd name="connsiteX106" fmla="*/ 370774 w 2063750"/>
                      <a:gd name="connsiteY106" fmla="*/ 825816 h 1291987"/>
                      <a:gd name="connsiteX107" fmla="*/ 341229 w 2063750"/>
                      <a:gd name="connsiteY107" fmla="*/ 462358 h 1291987"/>
                      <a:gd name="connsiteX108" fmla="*/ 104632 w 2063750"/>
                      <a:gd name="connsiteY108" fmla="*/ 462358 h 1291987"/>
                      <a:gd name="connsiteX109" fmla="*/ 156934 w 2063750"/>
                      <a:gd name="connsiteY109" fmla="*/ 825816 h 1291987"/>
                      <a:gd name="connsiteX110" fmla="*/ 229653 w 2063750"/>
                      <a:gd name="connsiteY110" fmla="*/ 825816 h 1291987"/>
                      <a:gd name="connsiteX111" fmla="*/ 201996 w 2063750"/>
                      <a:gd name="connsiteY111" fmla="*/ 462358 h 1291987"/>
                      <a:gd name="connsiteX112" fmla="*/ 0 w 2063750"/>
                      <a:gd name="connsiteY112" fmla="*/ 0 h 1291987"/>
                      <a:gd name="connsiteX113" fmla="*/ 38099 w 2063750"/>
                      <a:gd name="connsiteY113" fmla="*/ 0 h 1291987"/>
                      <a:gd name="connsiteX114" fmla="*/ 95940 w 2063750"/>
                      <a:gd name="connsiteY114" fmla="*/ 401953 h 1291987"/>
                      <a:gd name="connsiteX115" fmla="*/ 197399 w 2063750"/>
                      <a:gd name="connsiteY115" fmla="*/ 401953 h 1291987"/>
                      <a:gd name="connsiteX116" fmla="*/ 168635 w 2063750"/>
                      <a:gd name="connsiteY116" fmla="*/ 23944 h 1291987"/>
                      <a:gd name="connsiteX117" fmla="*/ 213967 w 2063750"/>
                      <a:gd name="connsiteY117" fmla="*/ 23944 h 1291987"/>
                      <a:gd name="connsiteX118" fmla="*/ 242732 w 2063750"/>
                      <a:gd name="connsiteY118" fmla="*/ 401953 h 1291987"/>
                      <a:gd name="connsiteX119" fmla="*/ 336319 w 2063750"/>
                      <a:gd name="connsiteY119" fmla="*/ 401953 h 1291987"/>
                      <a:gd name="connsiteX120" fmla="*/ 305592 w 2063750"/>
                      <a:gd name="connsiteY120" fmla="*/ 23946 h 1291987"/>
                      <a:gd name="connsiteX121" fmla="*/ 359355 w 2063750"/>
                      <a:gd name="connsiteY121" fmla="*/ 23946 h 1291987"/>
                      <a:gd name="connsiteX122" fmla="*/ 386233 w 2063750"/>
                      <a:gd name="connsiteY122" fmla="*/ 401953 h 1291987"/>
                      <a:gd name="connsiteX123" fmla="*/ 478337 w 2063750"/>
                      <a:gd name="connsiteY123" fmla="*/ 401953 h 1291987"/>
                      <a:gd name="connsiteX124" fmla="*/ 455610 w 2063750"/>
                      <a:gd name="connsiteY124" fmla="*/ 23946 h 1291987"/>
                      <a:gd name="connsiteX125" fmla="*/ 505187 w 2063750"/>
                      <a:gd name="connsiteY125" fmla="*/ 23946 h 1291987"/>
                      <a:gd name="connsiteX126" fmla="*/ 524365 w 2063750"/>
                      <a:gd name="connsiteY126" fmla="*/ 401953 h 1291987"/>
                      <a:gd name="connsiteX127" fmla="*/ 606076 w 2063750"/>
                      <a:gd name="connsiteY127" fmla="*/ 401953 h 1291987"/>
                      <a:gd name="connsiteX128" fmla="*/ 586897 w 2063750"/>
                      <a:gd name="connsiteY128" fmla="*/ 23945 h 1291987"/>
                      <a:gd name="connsiteX129" fmla="*/ 636934 w 2063750"/>
                      <a:gd name="connsiteY129" fmla="*/ 23945 h 1291987"/>
                      <a:gd name="connsiteX130" fmla="*/ 652531 w 2063750"/>
                      <a:gd name="connsiteY130" fmla="*/ 401953 h 1291987"/>
                      <a:gd name="connsiteX131" fmla="*/ 745374 w 2063750"/>
                      <a:gd name="connsiteY131" fmla="*/ 401953 h 1291987"/>
                      <a:gd name="connsiteX132" fmla="*/ 735048 w 2063750"/>
                      <a:gd name="connsiteY132" fmla="*/ 23946 h 1291987"/>
                      <a:gd name="connsiteX133" fmla="*/ 780739 w 2063750"/>
                      <a:gd name="connsiteY133" fmla="*/ 23946 h 1291987"/>
                      <a:gd name="connsiteX134" fmla="*/ 787794 w 2063750"/>
                      <a:gd name="connsiteY134" fmla="*/ 401953 h 1291987"/>
                      <a:gd name="connsiteX135" fmla="*/ 875330 w 2063750"/>
                      <a:gd name="connsiteY135" fmla="*/ 401953 h 1291987"/>
                      <a:gd name="connsiteX136" fmla="*/ 869769 w 2063750"/>
                      <a:gd name="connsiteY136" fmla="*/ 23947 h 1291987"/>
                      <a:gd name="connsiteX137" fmla="*/ 917753 w 2063750"/>
                      <a:gd name="connsiteY137" fmla="*/ 23947 h 1291987"/>
                      <a:gd name="connsiteX138" fmla="*/ 919880 w 2063750"/>
                      <a:gd name="connsiteY138" fmla="*/ 401953 h 1291987"/>
                      <a:gd name="connsiteX139" fmla="*/ 1010677 w 2063750"/>
                      <a:gd name="connsiteY139" fmla="*/ 401953 h 1291987"/>
                      <a:gd name="connsiteX140" fmla="*/ 1010677 w 2063750"/>
                      <a:gd name="connsiteY140" fmla="*/ 7618 h 1291987"/>
                      <a:gd name="connsiteX141" fmla="*/ 1056396 w 2063750"/>
                      <a:gd name="connsiteY141" fmla="*/ 7618 h 1291987"/>
                      <a:gd name="connsiteX142" fmla="*/ 1056396 w 2063750"/>
                      <a:gd name="connsiteY142" fmla="*/ 401953 h 1291987"/>
                      <a:gd name="connsiteX143" fmla="*/ 1145290 w 2063750"/>
                      <a:gd name="connsiteY143" fmla="*/ 401953 h 1291987"/>
                      <a:gd name="connsiteX144" fmla="*/ 1147416 w 2063750"/>
                      <a:gd name="connsiteY144" fmla="*/ 23947 h 1291987"/>
                      <a:gd name="connsiteX145" fmla="*/ 1195400 w 2063750"/>
                      <a:gd name="connsiteY145" fmla="*/ 23947 h 1291987"/>
                      <a:gd name="connsiteX146" fmla="*/ 1189839 w 2063750"/>
                      <a:gd name="connsiteY146" fmla="*/ 401953 h 1291987"/>
                      <a:gd name="connsiteX147" fmla="*/ 1280144 w 2063750"/>
                      <a:gd name="connsiteY147" fmla="*/ 401953 h 1291987"/>
                      <a:gd name="connsiteX148" fmla="*/ 1287199 w 2063750"/>
                      <a:gd name="connsiteY148" fmla="*/ 23946 h 1291987"/>
                      <a:gd name="connsiteX149" fmla="*/ 1332889 w 2063750"/>
                      <a:gd name="connsiteY149" fmla="*/ 23946 h 1291987"/>
                      <a:gd name="connsiteX150" fmla="*/ 1322563 w 2063750"/>
                      <a:gd name="connsiteY150" fmla="*/ 401953 h 1291987"/>
                      <a:gd name="connsiteX151" fmla="*/ 1415491 w 2063750"/>
                      <a:gd name="connsiteY151" fmla="*/ 401953 h 1291987"/>
                      <a:gd name="connsiteX152" fmla="*/ 1431088 w 2063750"/>
                      <a:gd name="connsiteY152" fmla="*/ 23945 h 1291987"/>
                      <a:gd name="connsiteX153" fmla="*/ 1481125 w 2063750"/>
                      <a:gd name="connsiteY153" fmla="*/ 23945 h 1291987"/>
                      <a:gd name="connsiteX154" fmla="*/ 1461946 w 2063750"/>
                      <a:gd name="connsiteY154" fmla="*/ 401953 h 1291987"/>
                      <a:gd name="connsiteX155" fmla="*/ 1548601 w 2063750"/>
                      <a:gd name="connsiteY155" fmla="*/ 401953 h 1291987"/>
                      <a:gd name="connsiteX156" fmla="*/ 1567779 w 2063750"/>
                      <a:gd name="connsiteY156" fmla="*/ 23946 h 1291987"/>
                      <a:gd name="connsiteX157" fmla="*/ 1617355 w 2063750"/>
                      <a:gd name="connsiteY157" fmla="*/ 23946 h 1291987"/>
                      <a:gd name="connsiteX158" fmla="*/ 1594628 w 2063750"/>
                      <a:gd name="connsiteY158" fmla="*/ 401953 h 1291987"/>
                      <a:gd name="connsiteX159" fmla="*/ 1687041 w 2063750"/>
                      <a:gd name="connsiteY159" fmla="*/ 401953 h 1291987"/>
                      <a:gd name="connsiteX160" fmla="*/ 1713919 w 2063750"/>
                      <a:gd name="connsiteY160" fmla="*/ 23946 h 1291987"/>
                      <a:gd name="connsiteX161" fmla="*/ 1767682 w 2063750"/>
                      <a:gd name="connsiteY161" fmla="*/ 23946 h 1291987"/>
                      <a:gd name="connsiteX162" fmla="*/ 1736955 w 2063750"/>
                      <a:gd name="connsiteY162" fmla="*/ 401953 h 1291987"/>
                      <a:gd name="connsiteX163" fmla="*/ 1821016 w 2063750"/>
                      <a:gd name="connsiteY163" fmla="*/ 401953 h 1291987"/>
                      <a:gd name="connsiteX164" fmla="*/ 1849781 w 2063750"/>
                      <a:gd name="connsiteY164" fmla="*/ 23945 h 1291987"/>
                      <a:gd name="connsiteX165" fmla="*/ 1895113 w 2063750"/>
                      <a:gd name="connsiteY165" fmla="*/ 23945 h 1291987"/>
                      <a:gd name="connsiteX166" fmla="*/ 1866348 w 2063750"/>
                      <a:gd name="connsiteY166" fmla="*/ 401953 h 1291987"/>
                      <a:gd name="connsiteX167" fmla="*/ 1967808 w 2063750"/>
                      <a:gd name="connsiteY167" fmla="*/ 401953 h 1291987"/>
                      <a:gd name="connsiteX168" fmla="*/ 2025649 w 2063750"/>
                      <a:gd name="connsiteY168" fmla="*/ 0 h 1291987"/>
                      <a:gd name="connsiteX169" fmla="*/ 2063750 w 2063750"/>
                      <a:gd name="connsiteY169" fmla="*/ 0 h 1291987"/>
                      <a:gd name="connsiteX170" fmla="*/ 1885331 w 2063750"/>
                      <a:gd name="connsiteY170" fmla="*/ 1239878 h 1291987"/>
                      <a:gd name="connsiteX171" fmla="*/ 1886347 w 2063750"/>
                      <a:gd name="connsiteY171" fmla="*/ 1240894 h 1291987"/>
                      <a:gd name="connsiteX172" fmla="*/ 1886347 w 2063750"/>
                      <a:gd name="connsiteY172" fmla="*/ 1262678 h 1291987"/>
                      <a:gd name="connsiteX173" fmla="*/ 1857038 w 2063750"/>
                      <a:gd name="connsiteY173" fmla="*/ 1291987 h 1291987"/>
                      <a:gd name="connsiteX174" fmla="*/ 206710 w 2063750"/>
                      <a:gd name="connsiteY174" fmla="*/ 1291987 h 1291987"/>
                      <a:gd name="connsiteX175" fmla="*/ 177401 w 2063750"/>
                      <a:gd name="connsiteY175" fmla="*/ 1262678 h 1291987"/>
                      <a:gd name="connsiteX176" fmla="*/ 177401 w 2063750"/>
                      <a:gd name="connsiteY176" fmla="*/ 1240894 h 1291987"/>
                      <a:gd name="connsiteX177" fmla="*/ 178419 w 2063750"/>
                      <a:gd name="connsiteY177" fmla="*/ 1239877 h 12919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</a:cxnLst>
                    <a:rect l="l" t="t" r="r" b="b"/>
                    <a:pathLst>
                      <a:path w="2063750" h="1291987">
                        <a:moveTo>
                          <a:pt x="1829196" y="890189"/>
                        </a:moveTo>
                        <a:lnTo>
                          <a:pt x="1802927" y="1235390"/>
                        </a:lnTo>
                        <a:lnTo>
                          <a:pt x="1847876" y="1235390"/>
                        </a:lnTo>
                        <a:lnTo>
                          <a:pt x="1897551" y="890189"/>
                        </a:lnTo>
                        <a:close/>
                        <a:moveTo>
                          <a:pt x="1697268" y="890189"/>
                        </a:moveTo>
                        <a:lnTo>
                          <a:pt x="1669207" y="1235390"/>
                        </a:lnTo>
                        <a:lnTo>
                          <a:pt x="1757595" y="1235390"/>
                        </a:lnTo>
                        <a:lnTo>
                          <a:pt x="1783864" y="890189"/>
                        </a:lnTo>
                        <a:close/>
                        <a:moveTo>
                          <a:pt x="1565273" y="890189"/>
                        </a:moveTo>
                        <a:lnTo>
                          <a:pt x="1544518" y="1235390"/>
                        </a:lnTo>
                        <a:lnTo>
                          <a:pt x="1627779" y="1235390"/>
                        </a:lnTo>
                        <a:lnTo>
                          <a:pt x="1652325" y="890189"/>
                        </a:lnTo>
                        <a:close/>
                        <a:moveTo>
                          <a:pt x="1437174" y="890189"/>
                        </a:moveTo>
                        <a:lnTo>
                          <a:pt x="1419659" y="1235390"/>
                        </a:lnTo>
                        <a:lnTo>
                          <a:pt x="1506316" y="1235390"/>
                        </a:lnTo>
                        <a:lnTo>
                          <a:pt x="1523830" y="890189"/>
                        </a:lnTo>
                        <a:close/>
                        <a:moveTo>
                          <a:pt x="1309226" y="890189"/>
                        </a:moveTo>
                        <a:lnTo>
                          <a:pt x="1299796" y="1235390"/>
                        </a:lnTo>
                        <a:lnTo>
                          <a:pt x="1381101" y="1235390"/>
                        </a:lnTo>
                        <a:lnTo>
                          <a:pt x="1395345" y="890189"/>
                        </a:lnTo>
                        <a:close/>
                        <a:moveTo>
                          <a:pt x="1182655" y="890189"/>
                        </a:moveTo>
                        <a:lnTo>
                          <a:pt x="1177576" y="1235390"/>
                        </a:lnTo>
                        <a:lnTo>
                          <a:pt x="1264588" y="1235390"/>
                        </a:lnTo>
                        <a:lnTo>
                          <a:pt x="1271031" y="890189"/>
                        </a:lnTo>
                        <a:close/>
                        <a:moveTo>
                          <a:pt x="1056396" y="890189"/>
                        </a:moveTo>
                        <a:lnTo>
                          <a:pt x="1056396" y="1235390"/>
                        </a:lnTo>
                        <a:lnTo>
                          <a:pt x="1140601" y="1235390"/>
                        </a:lnTo>
                        <a:lnTo>
                          <a:pt x="1142543" y="890189"/>
                        </a:lnTo>
                        <a:close/>
                        <a:moveTo>
                          <a:pt x="922626" y="890189"/>
                        </a:moveTo>
                        <a:lnTo>
                          <a:pt x="924568" y="1235390"/>
                        </a:lnTo>
                        <a:lnTo>
                          <a:pt x="1010677" y="1235390"/>
                        </a:lnTo>
                        <a:lnTo>
                          <a:pt x="1010677" y="890189"/>
                        </a:lnTo>
                        <a:close/>
                        <a:moveTo>
                          <a:pt x="796906" y="890189"/>
                        </a:moveTo>
                        <a:lnTo>
                          <a:pt x="803349" y="1235390"/>
                        </a:lnTo>
                        <a:lnTo>
                          <a:pt x="887593" y="1235390"/>
                        </a:lnTo>
                        <a:lnTo>
                          <a:pt x="882514" y="890189"/>
                        </a:lnTo>
                        <a:close/>
                        <a:moveTo>
                          <a:pt x="672677" y="890189"/>
                        </a:moveTo>
                        <a:lnTo>
                          <a:pt x="686921" y="1235390"/>
                        </a:lnTo>
                        <a:lnTo>
                          <a:pt x="768141" y="1235390"/>
                        </a:lnTo>
                        <a:lnTo>
                          <a:pt x="758711" y="890189"/>
                        </a:lnTo>
                        <a:close/>
                        <a:moveTo>
                          <a:pt x="549135" y="890189"/>
                        </a:moveTo>
                        <a:lnTo>
                          <a:pt x="566649" y="1235390"/>
                        </a:lnTo>
                        <a:lnTo>
                          <a:pt x="648363" y="1235390"/>
                        </a:lnTo>
                        <a:lnTo>
                          <a:pt x="630848" y="890189"/>
                        </a:lnTo>
                        <a:close/>
                        <a:moveTo>
                          <a:pt x="420950" y="890189"/>
                        </a:moveTo>
                        <a:lnTo>
                          <a:pt x="445495" y="1235390"/>
                        </a:lnTo>
                        <a:lnTo>
                          <a:pt x="528447" y="1235390"/>
                        </a:lnTo>
                        <a:lnTo>
                          <a:pt x="507692" y="890189"/>
                        </a:lnTo>
                        <a:close/>
                        <a:moveTo>
                          <a:pt x="279884" y="890189"/>
                        </a:moveTo>
                        <a:lnTo>
                          <a:pt x="306153" y="1235390"/>
                        </a:lnTo>
                        <a:lnTo>
                          <a:pt x="404067" y="1235390"/>
                        </a:lnTo>
                        <a:lnTo>
                          <a:pt x="376006" y="890189"/>
                        </a:lnTo>
                        <a:close/>
                        <a:moveTo>
                          <a:pt x="166198" y="890189"/>
                        </a:moveTo>
                        <a:lnTo>
                          <a:pt x="215872" y="1235390"/>
                        </a:lnTo>
                        <a:lnTo>
                          <a:pt x="260820" y="1235390"/>
                        </a:lnTo>
                        <a:lnTo>
                          <a:pt x="234552" y="890189"/>
                        </a:lnTo>
                        <a:close/>
                        <a:moveTo>
                          <a:pt x="1861752" y="462358"/>
                        </a:moveTo>
                        <a:lnTo>
                          <a:pt x="1834094" y="825816"/>
                        </a:lnTo>
                        <a:lnTo>
                          <a:pt x="1906814" y="825816"/>
                        </a:lnTo>
                        <a:lnTo>
                          <a:pt x="1959116" y="462358"/>
                        </a:lnTo>
                        <a:close/>
                        <a:moveTo>
                          <a:pt x="1732045" y="462358"/>
                        </a:moveTo>
                        <a:lnTo>
                          <a:pt x="1702500" y="825816"/>
                        </a:lnTo>
                        <a:lnTo>
                          <a:pt x="1788762" y="825816"/>
                        </a:lnTo>
                        <a:lnTo>
                          <a:pt x="1816420" y="462358"/>
                        </a:lnTo>
                        <a:close/>
                        <a:moveTo>
                          <a:pt x="1590996" y="462358"/>
                        </a:moveTo>
                        <a:lnTo>
                          <a:pt x="1569143" y="825816"/>
                        </a:lnTo>
                        <a:lnTo>
                          <a:pt x="1656902" y="825816"/>
                        </a:lnTo>
                        <a:lnTo>
                          <a:pt x="1682746" y="462358"/>
                        </a:lnTo>
                        <a:close/>
                        <a:moveTo>
                          <a:pt x="1458881" y="462358"/>
                        </a:moveTo>
                        <a:lnTo>
                          <a:pt x="1440440" y="825816"/>
                        </a:lnTo>
                        <a:lnTo>
                          <a:pt x="1527096" y="825816"/>
                        </a:lnTo>
                        <a:lnTo>
                          <a:pt x="1545536" y="462358"/>
                        </a:lnTo>
                        <a:close/>
                        <a:moveTo>
                          <a:pt x="1320913" y="462358"/>
                        </a:moveTo>
                        <a:lnTo>
                          <a:pt x="1310984" y="825816"/>
                        </a:lnTo>
                        <a:lnTo>
                          <a:pt x="1398001" y="825816"/>
                        </a:lnTo>
                        <a:lnTo>
                          <a:pt x="1412998" y="462358"/>
                        </a:lnTo>
                        <a:close/>
                        <a:moveTo>
                          <a:pt x="1188950" y="462358"/>
                        </a:moveTo>
                        <a:lnTo>
                          <a:pt x="1183602" y="825816"/>
                        </a:lnTo>
                        <a:lnTo>
                          <a:pt x="1272233" y="825816"/>
                        </a:lnTo>
                        <a:lnTo>
                          <a:pt x="1279016" y="462358"/>
                        </a:lnTo>
                        <a:close/>
                        <a:moveTo>
                          <a:pt x="1056396" y="462358"/>
                        </a:moveTo>
                        <a:lnTo>
                          <a:pt x="1056396" y="825816"/>
                        </a:lnTo>
                        <a:lnTo>
                          <a:pt x="1142905" y="825816"/>
                        </a:lnTo>
                        <a:lnTo>
                          <a:pt x="1144950" y="462358"/>
                        </a:lnTo>
                        <a:close/>
                        <a:moveTo>
                          <a:pt x="920219" y="462358"/>
                        </a:moveTo>
                        <a:lnTo>
                          <a:pt x="922264" y="825816"/>
                        </a:lnTo>
                        <a:lnTo>
                          <a:pt x="1010677" y="825816"/>
                        </a:lnTo>
                        <a:lnTo>
                          <a:pt x="1010677" y="462358"/>
                        </a:lnTo>
                        <a:close/>
                        <a:moveTo>
                          <a:pt x="788921" y="462358"/>
                        </a:moveTo>
                        <a:lnTo>
                          <a:pt x="795705" y="825816"/>
                        </a:lnTo>
                        <a:lnTo>
                          <a:pt x="881567" y="825816"/>
                        </a:lnTo>
                        <a:lnTo>
                          <a:pt x="876219" y="462358"/>
                        </a:lnTo>
                        <a:close/>
                        <a:moveTo>
                          <a:pt x="655024" y="462358"/>
                        </a:moveTo>
                        <a:lnTo>
                          <a:pt x="670021" y="825816"/>
                        </a:lnTo>
                        <a:lnTo>
                          <a:pt x="756953" y="825816"/>
                        </a:lnTo>
                        <a:lnTo>
                          <a:pt x="747024" y="462358"/>
                        </a:lnTo>
                        <a:close/>
                        <a:moveTo>
                          <a:pt x="527430" y="462358"/>
                        </a:moveTo>
                        <a:lnTo>
                          <a:pt x="545869" y="825816"/>
                        </a:lnTo>
                        <a:lnTo>
                          <a:pt x="627582" y="825816"/>
                        </a:lnTo>
                        <a:lnTo>
                          <a:pt x="609141" y="462358"/>
                        </a:lnTo>
                        <a:close/>
                        <a:moveTo>
                          <a:pt x="390529" y="462358"/>
                        </a:moveTo>
                        <a:lnTo>
                          <a:pt x="416372" y="825816"/>
                        </a:lnTo>
                        <a:lnTo>
                          <a:pt x="503822" y="825816"/>
                        </a:lnTo>
                        <a:lnTo>
                          <a:pt x="481969" y="462358"/>
                        </a:lnTo>
                        <a:close/>
                        <a:moveTo>
                          <a:pt x="247329" y="462358"/>
                        </a:moveTo>
                        <a:lnTo>
                          <a:pt x="274986" y="825816"/>
                        </a:lnTo>
                        <a:lnTo>
                          <a:pt x="370774" y="825816"/>
                        </a:lnTo>
                        <a:lnTo>
                          <a:pt x="341229" y="462358"/>
                        </a:lnTo>
                        <a:close/>
                        <a:moveTo>
                          <a:pt x="104632" y="462358"/>
                        </a:moveTo>
                        <a:lnTo>
                          <a:pt x="156934" y="825816"/>
                        </a:lnTo>
                        <a:lnTo>
                          <a:pt x="229653" y="825816"/>
                        </a:lnTo>
                        <a:lnTo>
                          <a:pt x="201996" y="462358"/>
                        </a:lnTo>
                        <a:close/>
                        <a:moveTo>
                          <a:pt x="0" y="0"/>
                        </a:moveTo>
                        <a:lnTo>
                          <a:pt x="38099" y="0"/>
                        </a:lnTo>
                        <a:lnTo>
                          <a:pt x="95940" y="401953"/>
                        </a:lnTo>
                        <a:lnTo>
                          <a:pt x="197399" y="401953"/>
                        </a:lnTo>
                        <a:lnTo>
                          <a:pt x="168635" y="23944"/>
                        </a:lnTo>
                        <a:lnTo>
                          <a:pt x="213967" y="23944"/>
                        </a:lnTo>
                        <a:lnTo>
                          <a:pt x="242732" y="401953"/>
                        </a:lnTo>
                        <a:lnTo>
                          <a:pt x="336319" y="401953"/>
                        </a:lnTo>
                        <a:lnTo>
                          <a:pt x="305592" y="23946"/>
                        </a:lnTo>
                        <a:lnTo>
                          <a:pt x="359355" y="23946"/>
                        </a:lnTo>
                        <a:lnTo>
                          <a:pt x="386233" y="401953"/>
                        </a:lnTo>
                        <a:lnTo>
                          <a:pt x="478337" y="401953"/>
                        </a:lnTo>
                        <a:lnTo>
                          <a:pt x="455610" y="23946"/>
                        </a:lnTo>
                        <a:lnTo>
                          <a:pt x="505187" y="23946"/>
                        </a:lnTo>
                        <a:lnTo>
                          <a:pt x="524365" y="401953"/>
                        </a:lnTo>
                        <a:lnTo>
                          <a:pt x="606076" y="401953"/>
                        </a:lnTo>
                        <a:lnTo>
                          <a:pt x="586897" y="23945"/>
                        </a:lnTo>
                        <a:lnTo>
                          <a:pt x="636934" y="23945"/>
                        </a:lnTo>
                        <a:lnTo>
                          <a:pt x="652531" y="401953"/>
                        </a:lnTo>
                        <a:lnTo>
                          <a:pt x="745374" y="401953"/>
                        </a:lnTo>
                        <a:lnTo>
                          <a:pt x="735048" y="23946"/>
                        </a:lnTo>
                        <a:lnTo>
                          <a:pt x="780739" y="23946"/>
                        </a:lnTo>
                        <a:lnTo>
                          <a:pt x="787794" y="401953"/>
                        </a:lnTo>
                        <a:lnTo>
                          <a:pt x="875330" y="401953"/>
                        </a:lnTo>
                        <a:lnTo>
                          <a:pt x="869769" y="23947"/>
                        </a:lnTo>
                        <a:lnTo>
                          <a:pt x="917753" y="23947"/>
                        </a:lnTo>
                        <a:lnTo>
                          <a:pt x="919880" y="401953"/>
                        </a:lnTo>
                        <a:lnTo>
                          <a:pt x="1010677" y="401953"/>
                        </a:lnTo>
                        <a:lnTo>
                          <a:pt x="1010677" y="7618"/>
                        </a:lnTo>
                        <a:lnTo>
                          <a:pt x="1056396" y="7618"/>
                        </a:lnTo>
                        <a:lnTo>
                          <a:pt x="1056396" y="401953"/>
                        </a:lnTo>
                        <a:lnTo>
                          <a:pt x="1145290" y="401953"/>
                        </a:lnTo>
                        <a:lnTo>
                          <a:pt x="1147416" y="23947"/>
                        </a:lnTo>
                        <a:lnTo>
                          <a:pt x="1195400" y="23947"/>
                        </a:lnTo>
                        <a:lnTo>
                          <a:pt x="1189839" y="401953"/>
                        </a:lnTo>
                        <a:lnTo>
                          <a:pt x="1280144" y="401953"/>
                        </a:lnTo>
                        <a:lnTo>
                          <a:pt x="1287199" y="23946"/>
                        </a:lnTo>
                        <a:lnTo>
                          <a:pt x="1332889" y="23946"/>
                        </a:lnTo>
                        <a:lnTo>
                          <a:pt x="1322563" y="401953"/>
                        </a:lnTo>
                        <a:lnTo>
                          <a:pt x="1415491" y="401953"/>
                        </a:lnTo>
                        <a:lnTo>
                          <a:pt x="1431088" y="23945"/>
                        </a:lnTo>
                        <a:lnTo>
                          <a:pt x="1481125" y="23945"/>
                        </a:lnTo>
                        <a:lnTo>
                          <a:pt x="1461946" y="401953"/>
                        </a:lnTo>
                        <a:lnTo>
                          <a:pt x="1548601" y="401953"/>
                        </a:lnTo>
                        <a:lnTo>
                          <a:pt x="1567779" y="23946"/>
                        </a:lnTo>
                        <a:lnTo>
                          <a:pt x="1617355" y="23946"/>
                        </a:lnTo>
                        <a:lnTo>
                          <a:pt x="1594628" y="401953"/>
                        </a:lnTo>
                        <a:lnTo>
                          <a:pt x="1687041" y="401953"/>
                        </a:lnTo>
                        <a:lnTo>
                          <a:pt x="1713919" y="23946"/>
                        </a:lnTo>
                        <a:lnTo>
                          <a:pt x="1767682" y="23946"/>
                        </a:lnTo>
                        <a:lnTo>
                          <a:pt x="1736955" y="401953"/>
                        </a:lnTo>
                        <a:lnTo>
                          <a:pt x="1821016" y="401953"/>
                        </a:lnTo>
                        <a:lnTo>
                          <a:pt x="1849781" y="23945"/>
                        </a:lnTo>
                        <a:lnTo>
                          <a:pt x="1895113" y="23945"/>
                        </a:lnTo>
                        <a:lnTo>
                          <a:pt x="1866348" y="401953"/>
                        </a:lnTo>
                        <a:lnTo>
                          <a:pt x="1967808" y="401953"/>
                        </a:lnTo>
                        <a:lnTo>
                          <a:pt x="2025649" y="0"/>
                        </a:lnTo>
                        <a:lnTo>
                          <a:pt x="2063750" y="0"/>
                        </a:lnTo>
                        <a:lnTo>
                          <a:pt x="1885331" y="1239878"/>
                        </a:lnTo>
                        <a:lnTo>
                          <a:pt x="1886347" y="1240894"/>
                        </a:lnTo>
                        <a:lnTo>
                          <a:pt x="1886347" y="1262678"/>
                        </a:lnTo>
                        <a:cubicBezTo>
                          <a:pt x="1886347" y="1278865"/>
                          <a:pt x="1873225" y="1291987"/>
                          <a:pt x="1857038" y="1291987"/>
                        </a:cubicBezTo>
                        <a:lnTo>
                          <a:pt x="206710" y="1291987"/>
                        </a:lnTo>
                        <a:cubicBezTo>
                          <a:pt x="190523" y="1291987"/>
                          <a:pt x="177401" y="1278865"/>
                          <a:pt x="177401" y="1262678"/>
                        </a:cubicBezTo>
                        <a:lnTo>
                          <a:pt x="177401" y="1240894"/>
                        </a:lnTo>
                        <a:lnTo>
                          <a:pt x="178419" y="123987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59" name="グループ化 1158">
                    <a:extLst>
                      <a:ext uri="{FF2B5EF4-FFF2-40B4-BE49-F238E27FC236}">
                        <a16:creationId xmlns:a16="http://schemas.microsoft.com/office/drawing/2014/main" id="{1E864652-B67C-4AA7-80B2-7055167662A1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2196309" cy="164682"/>
                    <a:chOff x="4077492" y="1852160"/>
                    <a:chExt cx="2196309" cy="164682"/>
                  </a:xfrm>
                  <a:grpFill/>
                </p:grpSpPr>
                <p:grpSp>
                  <p:nvGrpSpPr>
                    <p:cNvPr id="1160" name="グループ化 1159">
                      <a:extLst>
                        <a:ext uri="{FF2B5EF4-FFF2-40B4-BE49-F238E27FC236}">
                          <a16:creationId xmlns:a16="http://schemas.microsoft.com/office/drawing/2014/main" id="{A24A2211-A913-49C8-8D5C-9FEF5B3C07B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77492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165" name="フリーフォーム: 図形 1164">
                        <a:extLst>
                          <a:ext uri="{FF2B5EF4-FFF2-40B4-BE49-F238E27FC236}">
                            <a16:creationId xmlns:a16="http://schemas.microsoft.com/office/drawing/2014/main" id="{21CF69DC-5C8C-4E45-9420-3440C5AAB3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66" name="四角形: 角を丸くする 1165">
                        <a:extLst>
                          <a:ext uri="{FF2B5EF4-FFF2-40B4-BE49-F238E27FC236}">
                            <a16:creationId xmlns:a16="http://schemas.microsoft.com/office/drawing/2014/main" id="{53C192AB-96B7-49D5-A0C4-2A498B6D09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161" name="グループ化 1160">
                      <a:extLst>
                        <a:ext uri="{FF2B5EF4-FFF2-40B4-BE49-F238E27FC236}">
                          <a16:creationId xmlns:a16="http://schemas.microsoft.com/office/drawing/2014/main" id="{E31A30EC-73C7-4DF4-9AD8-63A28D97C7EB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5425281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163" name="フリーフォーム: 図形 1162">
                        <a:extLst>
                          <a:ext uri="{FF2B5EF4-FFF2-40B4-BE49-F238E27FC236}">
                            <a16:creationId xmlns:a16="http://schemas.microsoft.com/office/drawing/2014/main" id="{69C9389C-9889-45F1-B611-EFB6AA76C80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64" name="四角形: 角を丸くする 1163">
                        <a:extLst>
                          <a:ext uri="{FF2B5EF4-FFF2-40B4-BE49-F238E27FC236}">
                            <a16:creationId xmlns:a16="http://schemas.microsoft.com/office/drawing/2014/main" id="{76CF2029-6A8C-4190-B8B9-A8EA85E195D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162" name="四角形: 角を丸くする 1161">
                      <a:extLst>
                        <a:ext uri="{FF2B5EF4-FFF2-40B4-BE49-F238E27FC236}">
                          <a16:creationId xmlns:a16="http://schemas.microsoft.com/office/drawing/2014/main" id="{117541C2-6467-4961-A6F7-05C6AF1C25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02100" y="1946514"/>
                      <a:ext cx="2152650" cy="7032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120" name="グループ化 1119">
                <a:extLst>
                  <a:ext uri="{FF2B5EF4-FFF2-40B4-BE49-F238E27FC236}">
                    <a16:creationId xmlns:a16="http://schemas.microsoft.com/office/drawing/2014/main" id="{5AFB4124-304F-4BD1-8741-2BBE5334AF98}"/>
                  </a:ext>
                </a:extLst>
              </p:cNvPr>
              <p:cNvGrpSpPr/>
              <p:nvPr/>
            </p:nvGrpSpPr>
            <p:grpSpPr>
              <a:xfrm>
                <a:off x="865815" y="2587223"/>
                <a:ext cx="520733" cy="88772"/>
                <a:chOff x="4691062" y="5207797"/>
                <a:chExt cx="1028702" cy="227804"/>
              </a:xfrm>
            </p:grpSpPr>
            <p:sp>
              <p:nvSpPr>
                <p:cNvPr id="1150" name="四角形: 上の 2 つの角を丸める 1149">
                  <a:extLst>
                    <a:ext uri="{FF2B5EF4-FFF2-40B4-BE49-F238E27FC236}">
                      <a16:creationId xmlns:a16="http://schemas.microsoft.com/office/drawing/2014/main" id="{C279ED1B-63E0-49FB-A708-582AD253A7FA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1" name="四角形: 上の 2 つの角を丸める 1150">
                  <a:extLst>
                    <a:ext uri="{FF2B5EF4-FFF2-40B4-BE49-F238E27FC236}">
                      <a16:creationId xmlns:a16="http://schemas.microsoft.com/office/drawing/2014/main" id="{59A199E6-E282-43E1-86A9-CED3639D98DB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2" name="四角形: 上の 2 つの角を丸める 1151">
                  <a:extLst>
                    <a:ext uri="{FF2B5EF4-FFF2-40B4-BE49-F238E27FC236}">
                      <a16:creationId xmlns:a16="http://schemas.microsoft.com/office/drawing/2014/main" id="{E9EF8F8C-1AFA-47C7-8E62-6708A4F3F275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21" name="グループ化 1120">
                <a:extLst>
                  <a:ext uri="{FF2B5EF4-FFF2-40B4-BE49-F238E27FC236}">
                    <a16:creationId xmlns:a16="http://schemas.microsoft.com/office/drawing/2014/main" id="{95EE98EA-A6D4-4771-8EEA-A97D831E5989}"/>
                  </a:ext>
                </a:extLst>
              </p:cNvPr>
              <p:cNvGrpSpPr/>
              <p:nvPr/>
            </p:nvGrpSpPr>
            <p:grpSpPr>
              <a:xfrm>
                <a:off x="691378" y="2132930"/>
                <a:ext cx="855875" cy="553943"/>
                <a:chOff x="4077492" y="1852160"/>
                <a:chExt cx="2196309" cy="1421505"/>
              </a:xfrm>
              <a:solidFill>
                <a:srgbClr val="00B0F0"/>
              </a:solidFill>
            </p:grpSpPr>
            <p:sp>
              <p:nvSpPr>
                <p:cNvPr id="1141" name="フリーフォーム: 図形 1140">
                  <a:extLst>
                    <a:ext uri="{FF2B5EF4-FFF2-40B4-BE49-F238E27FC236}">
                      <a16:creationId xmlns:a16="http://schemas.microsoft.com/office/drawing/2014/main" id="{C4705BA9-82C3-4464-A7A0-5F197C632577}"/>
                    </a:ext>
                  </a:extLst>
                </p:cNvPr>
                <p:cNvSpPr/>
                <p:nvPr/>
              </p:nvSpPr>
              <p:spPr>
                <a:xfrm>
                  <a:off x="4146549" y="1981678"/>
                  <a:ext cx="2063750" cy="1291987"/>
                </a:xfrm>
                <a:custGeom>
                  <a:avLst/>
                  <a:gdLst>
                    <a:gd name="connsiteX0" fmla="*/ 1829196 w 2063750"/>
                    <a:gd name="connsiteY0" fmla="*/ 890189 h 1291987"/>
                    <a:gd name="connsiteX1" fmla="*/ 1802927 w 2063750"/>
                    <a:gd name="connsiteY1" fmla="*/ 1235390 h 1291987"/>
                    <a:gd name="connsiteX2" fmla="*/ 1847876 w 2063750"/>
                    <a:gd name="connsiteY2" fmla="*/ 1235390 h 1291987"/>
                    <a:gd name="connsiteX3" fmla="*/ 1897551 w 2063750"/>
                    <a:gd name="connsiteY3" fmla="*/ 890189 h 1291987"/>
                    <a:gd name="connsiteX4" fmla="*/ 1697268 w 2063750"/>
                    <a:gd name="connsiteY4" fmla="*/ 890189 h 1291987"/>
                    <a:gd name="connsiteX5" fmla="*/ 1669207 w 2063750"/>
                    <a:gd name="connsiteY5" fmla="*/ 1235390 h 1291987"/>
                    <a:gd name="connsiteX6" fmla="*/ 1757595 w 2063750"/>
                    <a:gd name="connsiteY6" fmla="*/ 1235390 h 1291987"/>
                    <a:gd name="connsiteX7" fmla="*/ 1783864 w 2063750"/>
                    <a:gd name="connsiteY7" fmla="*/ 890189 h 1291987"/>
                    <a:gd name="connsiteX8" fmla="*/ 1565273 w 2063750"/>
                    <a:gd name="connsiteY8" fmla="*/ 890189 h 1291987"/>
                    <a:gd name="connsiteX9" fmla="*/ 1544518 w 2063750"/>
                    <a:gd name="connsiteY9" fmla="*/ 1235390 h 1291987"/>
                    <a:gd name="connsiteX10" fmla="*/ 1627779 w 2063750"/>
                    <a:gd name="connsiteY10" fmla="*/ 1235390 h 1291987"/>
                    <a:gd name="connsiteX11" fmla="*/ 1652325 w 2063750"/>
                    <a:gd name="connsiteY11" fmla="*/ 890189 h 1291987"/>
                    <a:gd name="connsiteX12" fmla="*/ 1437174 w 2063750"/>
                    <a:gd name="connsiteY12" fmla="*/ 890189 h 1291987"/>
                    <a:gd name="connsiteX13" fmla="*/ 1419659 w 2063750"/>
                    <a:gd name="connsiteY13" fmla="*/ 1235390 h 1291987"/>
                    <a:gd name="connsiteX14" fmla="*/ 1506316 w 2063750"/>
                    <a:gd name="connsiteY14" fmla="*/ 1235390 h 1291987"/>
                    <a:gd name="connsiteX15" fmla="*/ 1523830 w 2063750"/>
                    <a:gd name="connsiteY15" fmla="*/ 890189 h 1291987"/>
                    <a:gd name="connsiteX16" fmla="*/ 1309226 w 2063750"/>
                    <a:gd name="connsiteY16" fmla="*/ 890189 h 1291987"/>
                    <a:gd name="connsiteX17" fmla="*/ 1299796 w 2063750"/>
                    <a:gd name="connsiteY17" fmla="*/ 1235390 h 1291987"/>
                    <a:gd name="connsiteX18" fmla="*/ 1381101 w 2063750"/>
                    <a:gd name="connsiteY18" fmla="*/ 1235390 h 1291987"/>
                    <a:gd name="connsiteX19" fmla="*/ 1395345 w 2063750"/>
                    <a:gd name="connsiteY19" fmla="*/ 890189 h 1291987"/>
                    <a:gd name="connsiteX20" fmla="*/ 1182655 w 2063750"/>
                    <a:gd name="connsiteY20" fmla="*/ 890189 h 1291987"/>
                    <a:gd name="connsiteX21" fmla="*/ 1177576 w 2063750"/>
                    <a:gd name="connsiteY21" fmla="*/ 1235390 h 1291987"/>
                    <a:gd name="connsiteX22" fmla="*/ 1264588 w 2063750"/>
                    <a:gd name="connsiteY22" fmla="*/ 1235390 h 1291987"/>
                    <a:gd name="connsiteX23" fmla="*/ 1271031 w 2063750"/>
                    <a:gd name="connsiteY23" fmla="*/ 890189 h 1291987"/>
                    <a:gd name="connsiteX24" fmla="*/ 1056396 w 2063750"/>
                    <a:gd name="connsiteY24" fmla="*/ 890189 h 1291987"/>
                    <a:gd name="connsiteX25" fmla="*/ 1056396 w 2063750"/>
                    <a:gd name="connsiteY25" fmla="*/ 1235390 h 1291987"/>
                    <a:gd name="connsiteX26" fmla="*/ 1140601 w 2063750"/>
                    <a:gd name="connsiteY26" fmla="*/ 1235390 h 1291987"/>
                    <a:gd name="connsiteX27" fmla="*/ 1142543 w 2063750"/>
                    <a:gd name="connsiteY27" fmla="*/ 890189 h 1291987"/>
                    <a:gd name="connsiteX28" fmla="*/ 922626 w 2063750"/>
                    <a:gd name="connsiteY28" fmla="*/ 890189 h 1291987"/>
                    <a:gd name="connsiteX29" fmla="*/ 924568 w 2063750"/>
                    <a:gd name="connsiteY29" fmla="*/ 1235390 h 1291987"/>
                    <a:gd name="connsiteX30" fmla="*/ 1010677 w 2063750"/>
                    <a:gd name="connsiteY30" fmla="*/ 1235390 h 1291987"/>
                    <a:gd name="connsiteX31" fmla="*/ 1010677 w 2063750"/>
                    <a:gd name="connsiteY31" fmla="*/ 890189 h 1291987"/>
                    <a:gd name="connsiteX32" fmla="*/ 796906 w 2063750"/>
                    <a:gd name="connsiteY32" fmla="*/ 890189 h 1291987"/>
                    <a:gd name="connsiteX33" fmla="*/ 803349 w 2063750"/>
                    <a:gd name="connsiteY33" fmla="*/ 1235390 h 1291987"/>
                    <a:gd name="connsiteX34" fmla="*/ 887593 w 2063750"/>
                    <a:gd name="connsiteY34" fmla="*/ 1235390 h 1291987"/>
                    <a:gd name="connsiteX35" fmla="*/ 882514 w 2063750"/>
                    <a:gd name="connsiteY35" fmla="*/ 890189 h 1291987"/>
                    <a:gd name="connsiteX36" fmla="*/ 672677 w 2063750"/>
                    <a:gd name="connsiteY36" fmla="*/ 890189 h 1291987"/>
                    <a:gd name="connsiteX37" fmla="*/ 686921 w 2063750"/>
                    <a:gd name="connsiteY37" fmla="*/ 1235390 h 1291987"/>
                    <a:gd name="connsiteX38" fmla="*/ 768141 w 2063750"/>
                    <a:gd name="connsiteY38" fmla="*/ 1235390 h 1291987"/>
                    <a:gd name="connsiteX39" fmla="*/ 758711 w 2063750"/>
                    <a:gd name="connsiteY39" fmla="*/ 890189 h 1291987"/>
                    <a:gd name="connsiteX40" fmla="*/ 549135 w 2063750"/>
                    <a:gd name="connsiteY40" fmla="*/ 890189 h 1291987"/>
                    <a:gd name="connsiteX41" fmla="*/ 566649 w 2063750"/>
                    <a:gd name="connsiteY41" fmla="*/ 1235390 h 1291987"/>
                    <a:gd name="connsiteX42" fmla="*/ 648363 w 2063750"/>
                    <a:gd name="connsiteY42" fmla="*/ 1235390 h 1291987"/>
                    <a:gd name="connsiteX43" fmla="*/ 630848 w 2063750"/>
                    <a:gd name="connsiteY43" fmla="*/ 890189 h 1291987"/>
                    <a:gd name="connsiteX44" fmla="*/ 420950 w 2063750"/>
                    <a:gd name="connsiteY44" fmla="*/ 890189 h 1291987"/>
                    <a:gd name="connsiteX45" fmla="*/ 445495 w 2063750"/>
                    <a:gd name="connsiteY45" fmla="*/ 1235390 h 1291987"/>
                    <a:gd name="connsiteX46" fmla="*/ 528447 w 2063750"/>
                    <a:gd name="connsiteY46" fmla="*/ 1235390 h 1291987"/>
                    <a:gd name="connsiteX47" fmla="*/ 507692 w 2063750"/>
                    <a:gd name="connsiteY47" fmla="*/ 890189 h 1291987"/>
                    <a:gd name="connsiteX48" fmla="*/ 279884 w 2063750"/>
                    <a:gd name="connsiteY48" fmla="*/ 890189 h 1291987"/>
                    <a:gd name="connsiteX49" fmla="*/ 306153 w 2063750"/>
                    <a:gd name="connsiteY49" fmla="*/ 1235390 h 1291987"/>
                    <a:gd name="connsiteX50" fmla="*/ 404067 w 2063750"/>
                    <a:gd name="connsiteY50" fmla="*/ 1235390 h 1291987"/>
                    <a:gd name="connsiteX51" fmla="*/ 376006 w 2063750"/>
                    <a:gd name="connsiteY51" fmla="*/ 890189 h 1291987"/>
                    <a:gd name="connsiteX52" fmla="*/ 166198 w 2063750"/>
                    <a:gd name="connsiteY52" fmla="*/ 890189 h 1291987"/>
                    <a:gd name="connsiteX53" fmla="*/ 215872 w 2063750"/>
                    <a:gd name="connsiteY53" fmla="*/ 1235390 h 1291987"/>
                    <a:gd name="connsiteX54" fmla="*/ 260820 w 2063750"/>
                    <a:gd name="connsiteY54" fmla="*/ 1235390 h 1291987"/>
                    <a:gd name="connsiteX55" fmla="*/ 234552 w 2063750"/>
                    <a:gd name="connsiteY55" fmla="*/ 890189 h 1291987"/>
                    <a:gd name="connsiteX56" fmla="*/ 1861752 w 2063750"/>
                    <a:gd name="connsiteY56" fmla="*/ 462358 h 1291987"/>
                    <a:gd name="connsiteX57" fmla="*/ 1834094 w 2063750"/>
                    <a:gd name="connsiteY57" fmla="*/ 825816 h 1291987"/>
                    <a:gd name="connsiteX58" fmla="*/ 1906814 w 2063750"/>
                    <a:gd name="connsiteY58" fmla="*/ 825816 h 1291987"/>
                    <a:gd name="connsiteX59" fmla="*/ 1959116 w 2063750"/>
                    <a:gd name="connsiteY59" fmla="*/ 462358 h 1291987"/>
                    <a:gd name="connsiteX60" fmla="*/ 1732045 w 2063750"/>
                    <a:gd name="connsiteY60" fmla="*/ 462358 h 1291987"/>
                    <a:gd name="connsiteX61" fmla="*/ 1702500 w 2063750"/>
                    <a:gd name="connsiteY61" fmla="*/ 825816 h 1291987"/>
                    <a:gd name="connsiteX62" fmla="*/ 1788762 w 2063750"/>
                    <a:gd name="connsiteY62" fmla="*/ 825816 h 1291987"/>
                    <a:gd name="connsiteX63" fmla="*/ 1816420 w 2063750"/>
                    <a:gd name="connsiteY63" fmla="*/ 462358 h 1291987"/>
                    <a:gd name="connsiteX64" fmla="*/ 1590996 w 2063750"/>
                    <a:gd name="connsiteY64" fmla="*/ 462358 h 1291987"/>
                    <a:gd name="connsiteX65" fmla="*/ 1569143 w 2063750"/>
                    <a:gd name="connsiteY65" fmla="*/ 825816 h 1291987"/>
                    <a:gd name="connsiteX66" fmla="*/ 1656902 w 2063750"/>
                    <a:gd name="connsiteY66" fmla="*/ 825816 h 1291987"/>
                    <a:gd name="connsiteX67" fmla="*/ 1682746 w 2063750"/>
                    <a:gd name="connsiteY67" fmla="*/ 462358 h 1291987"/>
                    <a:gd name="connsiteX68" fmla="*/ 1458881 w 2063750"/>
                    <a:gd name="connsiteY68" fmla="*/ 462358 h 1291987"/>
                    <a:gd name="connsiteX69" fmla="*/ 1440440 w 2063750"/>
                    <a:gd name="connsiteY69" fmla="*/ 825816 h 1291987"/>
                    <a:gd name="connsiteX70" fmla="*/ 1527096 w 2063750"/>
                    <a:gd name="connsiteY70" fmla="*/ 825816 h 1291987"/>
                    <a:gd name="connsiteX71" fmla="*/ 1545536 w 2063750"/>
                    <a:gd name="connsiteY71" fmla="*/ 462358 h 1291987"/>
                    <a:gd name="connsiteX72" fmla="*/ 1320913 w 2063750"/>
                    <a:gd name="connsiteY72" fmla="*/ 462358 h 1291987"/>
                    <a:gd name="connsiteX73" fmla="*/ 1310984 w 2063750"/>
                    <a:gd name="connsiteY73" fmla="*/ 825816 h 1291987"/>
                    <a:gd name="connsiteX74" fmla="*/ 1398001 w 2063750"/>
                    <a:gd name="connsiteY74" fmla="*/ 825816 h 1291987"/>
                    <a:gd name="connsiteX75" fmla="*/ 1412998 w 2063750"/>
                    <a:gd name="connsiteY75" fmla="*/ 462358 h 1291987"/>
                    <a:gd name="connsiteX76" fmla="*/ 1188950 w 2063750"/>
                    <a:gd name="connsiteY76" fmla="*/ 462358 h 1291987"/>
                    <a:gd name="connsiteX77" fmla="*/ 1183602 w 2063750"/>
                    <a:gd name="connsiteY77" fmla="*/ 825816 h 1291987"/>
                    <a:gd name="connsiteX78" fmla="*/ 1272233 w 2063750"/>
                    <a:gd name="connsiteY78" fmla="*/ 825816 h 1291987"/>
                    <a:gd name="connsiteX79" fmla="*/ 1279016 w 2063750"/>
                    <a:gd name="connsiteY79" fmla="*/ 462358 h 1291987"/>
                    <a:gd name="connsiteX80" fmla="*/ 1056396 w 2063750"/>
                    <a:gd name="connsiteY80" fmla="*/ 462358 h 1291987"/>
                    <a:gd name="connsiteX81" fmla="*/ 1056396 w 2063750"/>
                    <a:gd name="connsiteY81" fmla="*/ 825816 h 1291987"/>
                    <a:gd name="connsiteX82" fmla="*/ 1142905 w 2063750"/>
                    <a:gd name="connsiteY82" fmla="*/ 825816 h 1291987"/>
                    <a:gd name="connsiteX83" fmla="*/ 1144950 w 2063750"/>
                    <a:gd name="connsiteY83" fmla="*/ 462358 h 1291987"/>
                    <a:gd name="connsiteX84" fmla="*/ 920219 w 2063750"/>
                    <a:gd name="connsiteY84" fmla="*/ 462358 h 1291987"/>
                    <a:gd name="connsiteX85" fmla="*/ 922264 w 2063750"/>
                    <a:gd name="connsiteY85" fmla="*/ 825816 h 1291987"/>
                    <a:gd name="connsiteX86" fmla="*/ 1010677 w 2063750"/>
                    <a:gd name="connsiteY86" fmla="*/ 825816 h 1291987"/>
                    <a:gd name="connsiteX87" fmla="*/ 1010677 w 2063750"/>
                    <a:gd name="connsiteY87" fmla="*/ 462358 h 1291987"/>
                    <a:gd name="connsiteX88" fmla="*/ 788921 w 2063750"/>
                    <a:gd name="connsiteY88" fmla="*/ 462358 h 1291987"/>
                    <a:gd name="connsiteX89" fmla="*/ 795705 w 2063750"/>
                    <a:gd name="connsiteY89" fmla="*/ 825816 h 1291987"/>
                    <a:gd name="connsiteX90" fmla="*/ 881567 w 2063750"/>
                    <a:gd name="connsiteY90" fmla="*/ 825816 h 1291987"/>
                    <a:gd name="connsiteX91" fmla="*/ 876219 w 2063750"/>
                    <a:gd name="connsiteY91" fmla="*/ 462358 h 1291987"/>
                    <a:gd name="connsiteX92" fmla="*/ 655024 w 2063750"/>
                    <a:gd name="connsiteY92" fmla="*/ 462358 h 1291987"/>
                    <a:gd name="connsiteX93" fmla="*/ 670021 w 2063750"/>
                    <a:gd name="connsiteY93" fmla="*/ 825816 h 1291987"/>
                    <a:gd name="connsiteX94" fmla="*/ 756953 w 2063750"/>
                    <a:gd name="connsiteY94" fmla="*/ 825816 h 1291987"/>
                    <a:gd name="connsiteX95" fmla="*/ 747024 w 2063750"/>
                    <a:gd name="connsiteY95" fmla="*/ 462358 h 1291987"/>
                    <a:gd name="connsiteX96" fmla="*/ 527430 w 2063750"/>
                    <a:gd name="connsiteY96" fmla="*/ 462358 h 1291987"/>
                    <a:gd name="connsiteX97" fmla="*/ 545869 w 2063750"/>
                    <a:gd name="connsiteY97" fmla="*/ 825816 h 1291987"/>
                    <a:gd name="connsiteX98" fmla="*/ 627582 w 2063750"/>
                    <a:gd name="connsiteY98" fmla="*/ 825816 h 1291987"/>
                    <a:gd name="connsiteX99" fmla="*/ 609141 w 2063750"/>
                    <a:gd name="connsiteY99" fmla="*/ 462358 h 1291987"/>
                    <a:gd name="connsiteX100" fmla="*/ 390529 w 2063750"/>
                    <a:gd name="connsiteY100" fmla="*/ 462358 h 1291987"/>
                    <a:gd name="connsiteX101" fmla="*/ 416372 w 2063750"/>
                    <a:gd name="connsiteY101" fmla="*/ 825816 h 1291987"/>
                    <a:gd name="connsiteX102" fmla="*/ 503822 w 2063750"/>
                    <a:gd name="connsiteY102" fmla="*/ 825816 h 1291987"/>
                    <a:gd name="connsiteX103" fmla="*/ 481969 w 2063750"/>
                    <a:gd name="connsiteY103" fmla="*/ 462358 h 1291987"/>
                    <a:gd name="connsiteX104" fmla="*/ 247329 w 2063750"/>
                    <a:gd name="connsiteY104" fmla="*/ 462358 h 1291987"/>
                    <a:gd name="connsiteX105" fmla="*/ 274986 w 2063750"/>
                    <a:gd name="connsiteY105" fmla="*/ 825816 h 1291987"/>
                    <a:gd name="connsiteX106" fmla="*/ 370774 w 2063750"/>
                    <a:gd name="connsiteY106" fmla="*/ 825816 h 1291987"/>
                    <a:gd name="connsiteX107" fmla="*/ 341229 w 2063750"/>
                    <a:gd name="connsiteY107" fmla="*/ 462358 h 1291987"/>
                    <a:gd name="connsiteX108" fmla="*/ 104632 w 2063750"/>
                    <a:gd name="connsiteY108" fmla="*/ 462358 h 1291987"/>
                    <a:gd name="connsiteX109" fmla="*/ 156934 w 2063750"/>
                    <a:gd name="connsiteY109" fmla="*/ 825816 h 1291987"/>
                    <a:gd name="connsiteX110" fmla="*/ 229653 w 2063750"/>
                    <a:gd name="connsiteY110" fmla="*/ 825816 h 1291987"/>
                    <a:gd name="connsiteX111" fmla="*/ 201996 w 2063750"/>
                    <a:gd name="connsiteY111" fmla="*/ 462358 h 1291987"/>
                    <a:gd name="connsiteX112" fmla="*/ 0 w 2063750"/>
                    <a:gd name="connsiteY112" fmla="*/ 0 h 1291987"/>
                    <a:gd name="connsiteX113" fmla="*/ 38099 w 2063750"/>
                    <a:gd name="connsiteY113" fmla="*/ 0 h 1291987"/>
                    <a:gd name="connsiteX114" fmla="*/ 95940 w 2063750"/>
                    <a:gd name="connsiteY114" fmla="*/ 401953 h 1291987"/>
                    <a:gd name="connsiteX115" fmla="*/ 197399 w 2063750"/>
                    <a:gd name="connsiteY115" fmla="*/ 401953 h 1291987"/>
                    <a:gd name="connsiteX116" fmla="*/ 168635 w 2063750"/>
                    <a:gd name="connsiteY116" fmla="*/ 23944 h 1291987"/>
                    <a:gd name="connsiteX117" fmla="*/ 213967 w 2063750"/>
                    <a:gd name="connsiteY117" fmla="*/ 23944 h 1291987"/>
                    <a:gd name="connsiteX118" fmla="*/ 242732 w 2063750"/>
                    <a:gd name="connsiteY118" fmla="*/ 401953 h 1291987"/>
                    <a:gd name="connsiteX119" fmla="*/ 336319 w 2063750"/>
                    <a:gd name="connsiteY119" fmla="*/ 401953 h 1291987"/>
                    <a:gd name="connsiteX120" fmla="*/ 305592 w 2063750"/>
                    <a:gd name="connsiteY120" fmla="*/ 23946 h 1291987"/>
                    <a:gd name="connsiteX121" fmla="*/ 359355 w 2063750"/>
                    <a:gd name="connsiteY121" fmla="*/ 23946 h 1291987"/>
                    <a:gd name="connsiteX122" fmla="*/ 386233 w 2063750"/>
                    <a:gd name="connsiteY122" fmla="*/ 401953 h 1291987"/>
                    <a:gd name="connsiteX123" fmla="*/ 478337 w 2063750"/>
                    <a:gd name="connsiteY123" fmla="*/ 401953 h 1291987"/>
                    <a:gd name="connsiteX124" fmla="*/ 455610 w 2063750"/>
                    <a:gd name="connsiteY124" fmla="*/ 23946 h 1291987"/>
                    <a:gd name="connsiteX125" fmla="*/ 505187 w 2063750"/>
                    <a:gd name="connsiteY125" fmla="*/ 23946 h 1291987"/>
                    <a:gd name="connsiteX126" fmla="*/ 524365 w 2063750"/>
                    <a:gd name="connsiteY126" fmla="*/ 401953 h 1291987"/>
                    <a:gd name="connsiteX127" fmla="*/ 606076 w 2063750"/>
                    <a:gd name="connsiteY127" fmla="*/ 401953 h 1291987"/>
                    <a:gd name="connsiteX128" fmla="*/ 586897 w 2063750"/>
                    <a:gd name="connsiteY128" fmla="*/ 23945 h 1291987"/>
                    <a:gd name="connsiteX129" fmla="*/ 636934 w 2063750"/>
                    <a:gd name="connsiteY129" fmla="*/ 23945 h 1291987"/>
                    <a:gd name="connsiteX130" fmla="*/ 652531 w 2063750"/>
                    <a:gd name="connsiteY130" fmla="*/ 401953 h 1291987"/>
                    <a:gd name="connsiteX131" fmla="*/ 745374 w 2063750"/>
                    <a:gd name="connsiteY131" fmla="*/ 401953 h 1291987"/>
                    <a:gd name="connsiteX132" fmla="*/ 735048 w 2063750"/>
                    <a:gd name="connsiteY132" fmla="*/ 23946 h 1291987"/>
                    <a:gd name="connsiteX133" fmla="*/ 780739 w 2063750"/>
                    <a:gd name="connsiteY133" fmla="*/ 23946 h 1291987"/>
                    <a:gd name="connsiteX134" fmla="*/ 787794 w 2063750"/>
                    <a:gd name="connsiteY134" fmla="*/ 401953 h 1291987"/>
                    <a:gd name="connsiteX135" fmla="*/ 875330 w 2063750"/>
                    <a:gd name="connsiteY135" fmla="*/ 401953 h 1291987"/>
                    <a:gd name="connsiteX136" fmla="*/ 869769 w 2063750"/>
                    <a:gd name="connsiteY136" fmla="*/ 23947 h 1291987"/>
                    <a:gd name="connsiteX137" fmla="*/ 917753 w 2063750"/>
                    <a:gd name="connsiteY137" fmla="*/ 23947 h 1291987"/>
                    <a:gd name="connsiteX138" fmla="*/ 919880 w 2063750"/>
                    <a:gd name="connsiteY138" fmla="*/ 401953 h 1291987"/>
                    <a:gd name="connsiteX139" fmla="*/ 1010677 w 2063750"/>
                    <a:gd name="connsiteY139" fmla="*/ 401953 h 1291987"/>
                    <a:gd name="connsiteX140" fmla="*/ 1010677 w 2063750"/>
                    <a:gd name="connsiteY140" fmla="*/ 7618 h 1291987"/>
                    <a:gd name="connsiteX141" fmla="*/ 1056396 w 2063750"/>
                    <a:gd name="connsiteY141" fmla="*/ 7618 h 1291987"/>
                    <a:gd name="connsiteX142" fmla="*/ 1056396 w 2063750"/>
                    <a:gd name="connsiteY142" fmla="*/ 401953 h 1291987"/>
                    <a:gd name="connsiteX143" fmla="*/ 1145290 w 2063750"/>
                    <a:gd name="connsiteY143" fmla="*/ 401953 h 1291987"/>
                    <a:gd name="connsiteX144" fmla="*/ 1147416 w 2063750"/>
                    <a:gd name="connsiteY144" fmla="*/ 23947 h 1291987"/>
                    <a:gd name="connsiteX145" fmla="*/ 1195400 w 2063750"/>
                    <a:gd name="connsiteY145" fmla="*/ 23947 h 1291987"/>
                    <a:gd name="connsiteX146" fmla="*/ 1189839 w 2063750"/>
                    <a:gd name="connsiteY146" fmla="*/ 401953 h 1291987"/>
                    <a:gd name="connsiteX147" fmla="*/ 1280144 w 2063750"/>
                    <a:gd name="connsiteY147" fmla="*/ 401953 h 1291987"/>
                    <a:gd name="connsiteX148" fmla="*/ 1287199 w 2063750"/>
                    <a:gd name="connsiteY148" fmla="*/ 23946 h 1291987"/>
                    <a:gd name="connsiteX149" fmla="*/ 1332889 w 2063750"/>
                    <a:gd name="connsiteY149" fmla="*/ 23946 h 1291987"/>
                    <a:gd name="connsiteX150" fmla="*/ 1322563 w 2063750"/>
                    <a:gd name="connsiteY150" fmla="*/ 401953 h 1291987"/>
                    <a:gd name="connsiteX151" fmla="*/ 1415491 w 2063750"/>
                    <a:gd name="connsiteY151" fmla="*/ 401953 h 1291987"/>
                    <a:gd name="connsiteX152" fmla="*/ 1431088 w 2063750"/>
                    <a:gd name="connsiteY152" fmla="*/ 23945 h 1291987"/>
                    <a:gd name="connsiteX153" fmla="*/ 1481125 w 2063750"/>
                    <a:gd name="connsiteY153" fmla="*/ 23945 h 1291987"/>
                    <a:gd name="connsiteX154" fmla="*/ 1461946 w 2063750"/>
                    <a:gd name="connsiteY154" fmla="*/ 401953 h 1291987"/>
                    <a:gd name="connsiteX155" fmla="*/ 1548601 w 2063750"/>
                    <a:gd name="connsiteY155" fmla="*/ 401953 h 1291987"/>
                    <a:gd name="connsiteX156" fmla="*/ 1567779 w 2063750"/>
                    <a:gd name="connsiteY156" fmla="*/ 23946 h 1291987"/>
                    <a:gd name="connsiteX157" fmla="*/ 1617355 w 2063750"/>
                    <a:gd name="connsiteY157" fmla="*/ 23946 h 1291987"/>
                    <a:gd name="connsiteX158" fmla="*/ 1594628 w 2063750"/>
                    <a:gd name="connsiteY158" fmla="*/ 401953 h 1291987"/>
                    <a:gd name="connsiteX159" fmla="*/ 1687041 w 2063750"/>
                    <a:gd name="connsiteY159" fmla="*/ 401953 h 1291987"/>
                    <a:gd name="connsiteX160" fmla="*/ 1713919 w 2063750"/>
                    <a:gd name="connsiteY160" fmla="*/ 23946 h 1291987"/>
                    <a:gd name="connsiteX161" fmla="*/ 1767682 w 2063750"/>
                    <a:gd name="connsiteY161" fmla="*/ 23946 h 1291987"/>
                    <a:gd name="connsiteX162" fmla="*/ 1736955 w 2063750"/>
                    <a:gd name="connsiteY162" fmla="*/ 401953 h 1291987"/>
                    <a:gd name="connsiteX163" fmla="*/ 1821016 w 2063750"/>
                    <a:gd name="connsiteY163" fmla="*/ 401953 h 1291987"/>
                    <a:gd name="connsiteX164" fmla="*/ 1849781 w 2063750"/>
                    <a:gd name="connsiteY164" fmla="*/ 23945 h 1291987"/>
                    <a:gd name="connsiteX165" fmla="*/ 1895113 w 2063750"/>
                    <a:gd name="connsiteY165" fmla="*/ 23945 h 1291987"/>
                    <a:gd name="connsiteX166" fmla="*/ 1866348 w 2063750"/>
                    <a:gd name="connsiteY166" fmla="*/ 401953 h 1291987"/>
                    <a:gd name="connsiteX167" fmla="*/ 1967808 w 2063750"/>
                    <a:gd name="connsiteY167" fmla="*/ 401953 h 1291987"/>
                    <a:gd name="connsiteX168" fmla="*/ 2025649 w 2063750"/>
                    <a:gd name="connsiteY168" fmla="*/ 0 h 1291987"/>
                    <a:gd name="connsiteX169" fmla="*/ 2063750 w 2063750"/>
                    <a:gd name="connsiteY169" fmla="*/ 0 h 1291987"/>
                    <a:gd name="connsiteX170" fmla="*/ 1885331 w 2063750"/>
                    <a:gd name="connsiteY170" fmla="*/ 1239878 h 1291987"/>
                    <a:gd name="connsiteX171" fmla="*/ 1886347 w 2063750"/>
                    <a:gd name="connsiteY171" fmla="*/ 1240894 h 1291987"/>
                    <a:gd name="connsiteX172" fmla="*/ 1886347 w 2063750"/>
                    <a:gd name="connsiteY172" fmla="*/ 1262678 h 1291987"/>
                    <a:gd name="connsiteX173" fmla="*/ 1857038 w 2063750"/>
                    <a:gd name="connsiteY173" fmla="*/ 1291987 h 1291987"/>
                    <a:gd name="connsiteX174" fmla="*/ 206710 w 2063750"/>
                    <a:gd name="connsiteY174" fmla="*/ 1291987 h 1291987"/>
                    <a:gd name="connsiteX175" fmla="*/ 177401 w 2063750"/>
                    <a:gd name="connsiteY175" fmla="*/ 1262678 h 1291987"/>
                    <a:gd name="connsiteX176" fmla="*/ 177401 w 2063750"/>
                    <a:gd name="connsiteY176" fmla="*/ 1240894 h 1291987"/>
                    <a:gd name="connsiteX177" fmla="*/ 178419 w 2063750"/>
                    <a:gd name="connsiteY177" fmla="*/ 1239877 h 1291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</a:cxnLst>
                  <a:rect l="l" t="t" r="r" b="b"/>
                  <a:pathLst>
                    <a:path w="2063750" h="1291987">
                      <a:moveTo>
                        <a:pt x="1829196" y="890189"/>
                      </a:moveTo>
                      <a:lnTo>
                        <a:pt x="1802927" y="1235390"/>
                      </a:lnTo>
                      <a:lnTo>
                        <a:pt x="1847876" y="1235390"/>
                      </a:lnTo>
                      <a:lnTo>
                        <a:pt x="1897551" y="890189"/>
                      </a:lnTo>
                      <a:close/>
                      <a:moveTo>
                        <a:pt x="1697268" y="890189"/>
                      </a:moveTo>
                      <a:lnTo>
                        <a:pt x="1669207" y="1235390"/>
                      </a:lnTo>
                      <a:lnTo>
                        <a:pt x="1757595" y="1235390"/>
                      </a:lnTo>
                      <a:lnTo>
                        <a:pt x="1783864" y="890189"/>
                      </a:lnTo>
                      <a:close/>
                      <a:moveTo>
                        <a:pt x="1565273" y="890189"/>
                      </a:moveTo>
                      <a:lnTo>
                        <a:pt x="1544518" y="1235390"/>
                      </a:lnTo>
                      <a:lnTo>
                        <a:pt x="1627779" y="1235390"/>
                      </a:lnTo>
                      <a:lnTo>
                        <a:pt x="1652325" y="890189"/>
                      </a:lnTo>
                      <a:close/>
                      <a:moveTo>
                        <a:pt x="1437174" y="890189"/>
                      </a:moveTo>
                      <a:lnTo>
                        <a:pt x="1419659" y="1235390"/>
                      </a:lnTo>
                      <a:lnTo>
                        <a:pt x="1506316" y="1235390"/>
                      </a:lnTo>
                      <a:lnTo>
                        <a:pt x="1523830" y="890189"/>
                      </a:lnTo>
                      <a:close/>
                      <a:moveTo>
                        <a:pt x="1309226" y="890189"/>
                      </a:moveTo>
                      <a:lnTo>
                        <a:pt x="1299796" y="1235390"/>
                      </a:lnTo>
                      <a:lnTo>
                        <a:pt x="1381101" y="1235390"/>
                      </a:lnTo>
                      <a:lnTo>
                        <a:pt x="1395345" y="890189"/>
                      </a:lnTo>
                      <a:close/>
                      <a:moveTo>
                        <a:pt x="1182655" y="890189"/>
                      </a:moveTo>
                      <a:lnTo>
                        <a:pt x="1177576" y="1235390"/>
                      </a:lnTo>
                      <a:lnTo>
                        <a:pt x="1264588" y="1235390"/>
                      </a:lnTo>
                      <a:lnTo>
                        <a:pt x="1271031" y="890189"/>
                      </a:lnTo>
                      <a:close/>
                      <a:moveTo>
                        <a:pt x="1056396" y="890189"/>
                      </a:moveTo>
                      <a:lnTo>
                        <a:pt x="1056396" y="1235390"/>
                      </a:lnTo>
                      <a:lnTo>
                        <a:pt x="1140601" y="1235390"/>
                      </a:lnTo>
                      <a:lnTo>
                        <a:pt x="1142543" y="890189"/>
                      </a:lnTo>
                      <a:close/>
                      <a:moveTo>
                        <a:pt x="922626" y="890189"/>
                      </a:moveTo>
                      <a:lnTo>
                        <a:pt x="924568" y="1235390"/>
                      </a:lnTo>
                      <a:lnTo>
                        <a:pt x="1010677" y="1235390"/>
                      </a:lnTo>
                      <a:lnTo>
                        <a:pt x="1010677" y="890189"/>
                      </a:lnTo>
                      <a:close/>
                      <a:moveTo>
                        <a:pt x="796906" y="890189"/>
                      </a:moveTo>
                      <a:lnTo>
                        <a:pt x="803349" y="1235390"/>
                      </a:lnTo>
                      <a:lnTo>
                        <a:pt x="887593" y="1235390"/>
                      </a:lnTo>
                      <a:lnTo>
                        <a:pt x="882514" y="890189"/>
                      </a:lnTo>
                      <a:close/>
                      <a:moveTo>
                        <a:pt x="672677" y="890189"/>
                      </a:moveTo>
                      <a:lnTo>
                        <a:pt x="686921" y="1235390"/>
                      </a:lnTo>
                      <a:lnTo>
                        <a:pt x="768141" y="1235390"/>
                      </a:lnTo>
                      <a:lnTo>
                        <a:pt x="758711" y="890189"/>
                      </a:lnTo>
                      <a:close/>
                      <a:moveTo>
                        <a:pt x="549135" y="890189"/>
                      </a:moveTo>
                      <a:lnTo>
                        <a:pt x="566649" y="1235390"/>
                      </a:lnTo>
                      <a:lnTo>
                        <a:pt x="648363" y="1235390"/>
                      </a:lnTo>
                      <a:lnTo>
                        <a:pt x="630848" y="890189"/>
                      </a:lnTo>
                      <a:close/>
                      <a:moveTo>
                        <a:pt x="420950" y="890189"/>
                      </a:moveTo>
                      <a:lnTo>
                        <a:pt x="445495" y="1235390"/>
                      </a:lnTo>
                      <a:lnTo>
                        <a:pt x="528447" y="1235390"/>
                      </a:lnTo>
                      <a:lnTo>
                        <a:pt x="507692" y="890189"/>
                      </a:lnTo>
                      <a:close/>
                      <a:moveTo>
                        <a:pt x="279884" y="890189"/>
                      </a:moveTo>
                      <a:lnTo>
                        <a:pt x="306153" y="1235390"/>
                      </a:lnTo>
                      <a:lnTo>
                        <a:pt x="404067" y="1235390"/>
                      </a:lnTo>
                      <a:lnTo>
                        <a:pt x="376006" y="890189"/>
                      </a:lnTo>
                      <a:close/>
                      <a:moveTo>
                        <a:pt x="166198" y="890189"/>
                      </a:moveTo>
                      <a:lnTo>
                        <a:pt x="215872" y="1235390"/>
                      </a:lnTo>
                      <a:lnTo>
                        <a:pt x="260820" y="1235390"/>
                      </a:lnTo>
                      <a:lnTo>
                        <a:pt x="234552" y="890189"/>
                      </a:lnTo>
                      <a:close/>
                      <a:moveTo>
                        <a:pt x="1861752" y="462358"/>
                      </a:moveTo>
                      <a:lnTo>
                        <a:pt x="1834094" y="825816"/>
                      </a:lnTo>
                      <a:lnTo>
                        <a:pt x="1906814" y="825816"/>
                      </a:lnTo>
                      <a:lnTo>
                        <a:pt x="1959116" y="462358"/>
                      </a:lnTo>
                      <a:close/>
                      <a:moveTo>
                        <a:pt x="1732045" y="462358"/>
                      </a:moveTo>
                      <a:lnTo>
                        <a:pt x="1702500" y="825816"/>
                      </a:lnTo>
                      <a:lnTo>
                        <a:pt x="1788762" y="825816"/>
                      </a:lnTo>
                      <a:lnTo>
                        <a:pt x="1816420" y="462358"/>
                      </a:lnTo>
                      <a:close/>
                      <a:moveTo>
                        <a:pt x="1590996" y="462358"/>
                      </a:moveTo>
                      <a:lnTo>
                        <a:pt x="1569143" y="825816"/>
                      </a:lnTo>
                      <a:lnTo>
                        <a:pt x="1656902" y="825816"/>
                      </a:lnTo>
                      <a:lnTo>
                        <a:pt x="1682746" y="462358"/>
                      </a:lnTo>
                      <a:close/>
                      <a:moveTo>
                        <a:pt x="1458881" y="462358"/>
                      </a:moveTo>
                      <a:lnTo>
                        <a:pt x="1440440" y="825816"/>
                      </a:lnTo>
                      <a:lnTo>
                        <a:pt x="1527096" y="825816"/>
                      </a:lnTo>
                      <a:lnTo>
                        <a:pt x="1545536" y="462358"/>
                      </a:lnTo>
                      <a:close/>
                      <a:moveTo>
                        <a:pt x="1320913" y="462358"/>
                      </a:moveTo>
                      <a:lnTo>
                        <a:pt x="1310984" y="825816"/>
                      </a:lnTo>
                      <a:lnTo>
                        <a:pt x="1398001" y="825816"/>
                      </a:lnTo>
                      <a:lnTo>
                        <a:pt x="1412998" y="462358"/>
                      </a:lnTo>
                      <a:close/>
                      <a:moveTo>
                        <a:pt x="1188950" y="462358"/>
                      </a:moveTo>
                      <a:lnTo>
                        <a:pt x="1183602" y="825816"/>
                      </a:lnTo>
                      <a:lnTo>
                        <a:pt x="1272233" y="825816"/>
                      </a:lnTo>
                      <a:lnTo>
                        <a:pt x="1279016" y="462358"/>
                      </a:lnTo>
                      <a:close/>
                      <a:moveTo>
                        <a:pt x="1056396" y="462358"/>
                      </a:moveTo>
                      <a:lnTo>
                        <a:pt x="1056396" y="825816"/>
                      </a:lnTo>
                      <a:lnTo>
                        <a:pt x="1142905" y="825816"/>
                      </a:lnTo>
                      <a:lnTo>
                        <a:pt x="1144950" y="462358"/>
                      </a:lnTo>
                      <a:close/>
                      <a:moveTo>
                        <a:pt x="920219" y="462358"/>
                      </a:moveTo>
                      <a:lnTo>
                        <a:pt x="922264" y="825816"/>
                      </a:lnTo>
                      <a:lnTo>
                        <a:pt x="1010677" y="825816"/>
                      </a:lnTo>
                      <a:lnTo>
                        <a:pt x="1010677" y="462358"/>
                      </a:lnTo>
                      <a:close/>
                      <a:moveTo>
                        <a:pt x="788921" y="462358"/>
                      </a:moveTo>
                      <a:lnTo>
                        <a:pt x="795705" y="825816"/>
                      </a:lnTo>
                      <a:lnTo>
                        <a:pt x="881567" y="825816"/>
                      </a:lnTo>
                      <a:lnTo>
                        <a:pt x="876219" y="462358"/>
                      </a:lnTo>
                      <a:close/>
                      <a:moveTo>
                        <a:pt x="655024" y="462358"/>
                      </a:moveTo>
                      <a:lnTo>
                        <a:pt x="670021" y="825816"/>
                      </a:lnTo>
                      <a:lnTo>
                        <a:pt x="756953" y="825816"/>
                      </a:lnTo>
                      <a:lnTo>
                        <a:pt x="747024" y="462358"/>
                      </a:lnTo>
                      <a:close/>
                      <a:moveTo>
                        <a:pt x="527430" y="462358"/>
                      </a:moveTo>
                      <a:lnTo>
                        <a:pt x="545869" y="825816"/>
                      </a:lnTo>
                      <a:lnTo>
                        <a:pt x="627582" y="825816"/>
                      </a:lnTo>
                      <a:lnTo>
                        <a:pt x="609141" y="462358"/>
                      </a:lnTo>
                      <a:close/>
                      <a:moveTo>
                        <a:pt x="390529" y="462358"/>
                      </a:moveTo>
                      <a:lnTo>
                        <a:pt x="416372" y="825816"/>
                      </a:lnTo>
                      <a:lnTo>
                        <a:pt x="503822" y="825816"/>
                      </a:lnTo>
                      <a:lnTo>
                        <a:pt x="481969" y="462358"/>
                      </a:lnTo>
                      <a:close/>
                      <a:moveTo>
                        <a:pt x="247329" y="462358"/>
                      </a:moveTo>
                      <a:lnTo>
                        <a:pt x="274986" y="825816"/>
                      </a:lnTo>
                      <a:lnTo>
                        <a:pt x="370774" y="825816"/>
                      </a:lnTo>
                      <a:lnTo>
                        <a:pt x="341229" y="462358"/>
                      </a:lnTo>
                      <a:close/>
                      <a:moveTo>
                        <a:pt x="104632" y="462358"/>
                      </a:moveTo>
                      <a:lnTo>
                        <a:pt x="156934" y="825816"/>
                      </a:lnTo>
                      <a:lnTo>
                        <a:pt x="229653" y="825816"/>
                      </a:lnTo>
                      <a:lnTo>
                        <a:pt x="201996" y="462358"/>
                      </a:lnTo>
                      <a:close/>
                      <a:moveTo>
                        <a:pt x="0" y="0"/>
                      </a:moveTo>
                      <a:lnTo>
                        <a:pt x="38099" y="0"/>
                      </a:lnTo>
                      <a:lnTo>
                        <a:pt x="95940" y="401953"/>
                      </a:lnTo>
                      <a:lnTo>
                        <a:pt x="197399" y="401953"/>
                      </a:lnTo>
                      <a:lnTo>
                        <a:pt x="168635" y="23944"/>
                      </a:lnTo>
                      <a:lnTo>
                        <a:pt x="213967" y="23944"/>
                      </a:lnTo>
                      <a:lnTo>
                        <a:pt x="242732" y="401953"/>
                      </a:lnTo>
                      <a:lnTo>
                        <a:pt x="336319" y="401953"/>
                      </a:lnTo>
                      <a:lnTo>
                        <a:pt x="305592" y="23946"/>
                      </a:lnTo>
                      <a:lnTo>
                        <a:pt x="359355" y="23946"/>
                      </a:lnTo>
                      <a:lnTo>
                        <a:pt x="386233" y="401953"/>
                      </a:lnTo>
                      <a:lnTo>
                        <a:pt x="478337" y="401953"/>
                      </a:lnTo>
                      <a:lnTo>
                        <a:pt x="455610" y="23946"/>
                      </a:lnTo>
                      <a:lnTo>
                        <a:pt x="505187" y="23946"/>
                      </a:lnTo>
                      <a:lnTo>
                        <a:pt x="524365" y="401953"/>
                      </a:lnTo>
                      <a:lnTo>
                        <a:pt x="606076" y="401953"/>
                      </a:lnTo>
                      <a:lnTo>
                        <a:pt x="586897" y="23945"/>
                      </a:lnTo>
                      <a:lnTo>
                        <a:pt x="636934" y="23945"/>
                      </a:lnTo>
                      <a:lnTo>
                        <a:pt x="652531" y="401953"/>
                      </a:lnTo>
                      <a:lnTo>
                        <a:pt x="745374" y="401953"/>
                      </a:lnTo>
                      <a:lnTo>
                        <a:pt x="735048" y="23946"/>
                      </a:lnTo>
                      <a:lnTo>
                        <a:pt x="780739" y="23946"/>
                      </a:lnTo>
                      <a:lnTo>
                        <a:pt x="787794" y="401953"/>
                      </a:lnTo>
                      <a:lnTo>
                        <a:pt x="875330" y="401953"/>
                      </a:lnTo>
                      <a:lnTo>
                        <a:pt x="869769" y="23947"/>
                      </a:lnTo>
                      <a:lnTo>
                        <a:pt x="917753" y="23947"/>
                      </a:lnTo>
                      <a:lnTo>
                        <a:pt x="919880" y="401953"/>
                      </a:lnTo>
                      <a:lnTo>
                        <a:pt x="1010677" y="401953"/>
                      </a:lnTo>
                      <a:lnTo>
                        <a:pt x="1010677" y="7618"/>
                      </a:lnTo>
                      <a:lnTo>
                        <a:pt x="1056396" y="7618"/>
                      </a:lnTo>
                      <a:lnTo>
                        <a:pt x="1056396" y="401953"/>
                      </a:lnTo>
                      <a:lnTo>
                        <a:pt x="1145290" y="401953"/>
                      </a:lnTo>
                      <a:lnTo>
                        <a:pt x="1147416" y="23947"/>
                      </a:lnTo>
                      <a:lnTo>
                        <a:pt x="1195400" y="23947"/>
                      </a:lnTo>
                      <a:lnTo>
                        <a:pt x="1189839" y="401953"/>
                      </a:lnTo>
                      <a:lnTo>
                        <a:pt x="1280144" y="401953"/>
                      </a:lnTo>
                      <a:lnTo>
                        <a:pt x="1287199" y="23946"/>
                      </a:lnTo>
                      <a:lnTo>
                        <a:pt x="1332889" y="23946"/>
                      </a:lnTo>
                      <a:lnTo>
                        <a:pt x="1322563" y="401953"/>
                      </a:lnTo>
                      <a:lnTo>
                        <a:pt x="1415491" y="401953"/>
                      </a:lnTo>
                      <a:lnTo>
                        <a:pt x="1431088" y="23945"/>
                      </a:lnTo>
                      <a:lnTo>
                        <a:pt x="1481125" y="23945"/>
                      </a:lnTo>
                      <a:lnTo>
                        <a:pt x="1461946" y="401953"/>
                      </a:lnTo>
                      <a:lnTo>
                        <a:pt x="1548601" y="401953"/>
                      </a:lnTo>
                      <a:lnTo>
                        <a:pt x="1567779" y="23946"/>
                      </a:lnTo>
                      <a:lnTo>
                        <a:pt x="1617355" y="23946"/>
                      </a:lnTo>
                      <a:lnTo>
                        <a:pt x="1594628" y="401953"/>
                      </a:lnTo>
                      <a:lnTo>
                        <a:pt x="1687041" y="401953"/>
                      </a:lnTo>
                      <a:lnTo>
                        <a:pt x="1713919" y="23946"/>
                      </a:lnTo>
                      <a:lnTo>
                        <a:pt x="1767682" y="23946"/>
                      </a:lnTo>
                      <a:lnTo>
                        <a:pt x="1736955" y="401953"/>
                      </a:lnTo>
                      <a:lnTo>
                        <a:pt x="1821016" y="401953"/>
                      </a:lnTo>
                      <a:lnTo>
                        <a:pt x="1849781" y="23945"/>
                      </a:lnTo>
                      <a:lnTo>
                        <a:pt x="1895113" y="23945"/>
                      </a:lnTo>
                      <a:lnTo>
                        <a:pt x="1866348" y="401953"/>
                      </a:lnTo>
                      <a:lnTo>
                        <a:pt x="1967808" y="401953"/>
                      </a:lnTo>
                      <a:lnTo>
                        <a:pt x="2025649" y="0"/>
                      </a:lnTo>
                      <a:lnTo>
                        <a:pt x="2063750" y="0"/>
                      </a:lnTo>
                      <a:lnTo>
                        <a:pt x="1885331" y="1239878"/>
                      </a:lnTo>
                      <a:lnTo>
                        <a:pt x="1886347" y="1240894"/>
                      </a:lnTo>
                      <a:lnTo>
                        <a:pt x="1886347" y="1262678"/>
                      </a:lnTo>
                      <a:cubicBezTo>
                        <a:pt x="1886347" y="1278865"/>
                        <a:pt x="1873225" y="1291987"/>
                        <a:pt x="1857038" y="1291987"/>
                      </a:cubicBezTo>
                      <a:lnTo>
                        <a:pt x="206710" y="1291987"/>
                      </a:lnTo>
                      <a:cubicBezTo>
                        <a:pt x="190523" y="1291987"/>
                        <a:pt x="177401" y="1278865"/>
                        <a:pt x="177401" y="1262678"/>
                      </a:cubicBezTo>
                      <a:lnTo>
                        <a:pt x="177401" y="1240894"/>
                      </a:lnTo>
                      <a:lnTo>
                        <a:pt x="178419" y="123987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42" name="グループ化 1141">
                  <a:extLst>
                    <a:ext uri="{FF2B5EF4-FFF2-40B4-BE49-F238E27FC236}">
                      <a16:creationId xmlns:a16="http://schemas.microsoft.com/office/drawing/2014/main" id="{3C7F3A1E-1E4C-41F3-8C6E-080D073E815D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2196309" cy="164682"/>
                  <a:chOff x="4077492" y="1852160"/>
                  <a:chExt cx="2196309" cy="164682"/>
                </a:xfrm>
                <a:grpFill/>
              </p:grpSpPr>
              <p:grpSp>
                <p:nvGrpSpPr>
                  <p:cNvPr id="1143" name="グループ化 1142">
                    <a:extLst>
                      <a:ext uri="{FF2B5EF4-FFF2-40B4-BE49-F238E27FC236}">
                        <a16:creationId xmlns:a16="http://schemas.microsoft.com/office/drawing/2014/main" id="{C46DDC1C-1647-4008-ABA2-E4407EE8A4D1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148" name="フリーフォーム: 図形 1147">
                      <a:extLst>
                        <a:ext uri="{FF2B5EF4-FFF2-40B4-BE49-F238E27FC236}">
                          <a16:creationId xmlns:a16="http://schemas.microsoft.com/office/drawing/2014/main" id="{35CE40E5-12A5-4463-86AA-127581E62F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9" name="四角形: 角を丸くする 1148">
                      <a:extLst>
                        <a:ext uri="{FF2B5EF4-FFF2-40B4-BE49-F238E27FC236}">
                          <a16:creationId xmlns:a16="http://schemas.microsoft.com/office/drawing/2014/main" id="{537184A3-45FA-4B65-8A1F-A646BD2764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44" name="グループ化 1143">
                    <a:extLst>
                      <a:ext uri="{FF2B5EF4-FFF2-40B4-BE49-F238E27FC236}">
                        <a16:creationId xmlns:a16="http://schemas.microsoft.com/office/drawing/2014/main" id="{35543A2C-3242-4552-AE93-454CDEB21C43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5425281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146" name="フリーフォーム: 図形 1145">
                      <a:extLst>
                        <a:ext uri="{FF2B5EF4-FFF2-40B4-BE49-F238E27FC236}">
                          <a16:creationId xmlns:a16="http://schemas.microsoft.com/office/drawing/2014/main" id="{F61D519E-BCD7-4881-9FF8-19353ECFF4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7" name="四角形: 角を丸くする 1146">
                      <a:extLst>
                        <a:ext uri="{FF2B5EF4-FFF2-40B4-BE49-F238E27FC236}">
                          <a16:creationId xmlns:a16="http://schemas.microsoft.com/office/drawing/2014/main" id="{EE83EF95-9773-419D-9DA9-BB0142AA91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45" name="四角形: 角を丸くする 1144">
                    <a:extLst>
                      <a:ext uri="{FF2B5EF4-FFF2-40B4-BE49-F238E27FC236}">
                        <a16:creationId xmlns:a16="http://schemas.microsoft.com/office/drawing/2014/main" id="{BE3BD2A8-7A1F-4E6E-A635-2874265D922E}"/>
                      </a:ext>
                    </a:extLst>
                  </p:cNvPr>
                  <p:cNvSpPr/>
                  <p:nvPr/>
                </p:nvSpPr>
                <p:spPr>
                  <a:xfrm>
                    <a:off x="4102100" y="1946514"/>
                    <a:ext cx="2152650" cy="7032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22" name="グループ化 1121">
                <a:extLst>
                  <a:ext uri="{FF2B5EF4-FFF2-40B4-BE49-F238E27FC236}">
                    <a16:creationId xmlns:a16="http://schemas.microsoft.com/office/drawing/2014/main" id="{797A9B67-9FDD-4F78-B3E5-58715B4FD3DC}"/>
                  </a:ext>
                </a:extLst>
              </p:cNvPr>
              <p:cNvGrpSpPr/>
              <p:nvPr/>
            </p:nvGrpSpPr>
            <p:grpSpPr>
              <a:xfrm>
                <a:off x="662948" y="1120264"/>
                <a:ext cx="2691442" cy="2395460"/>
                <a:chOff x="-2234242" y="1154189"/>
                <a:chExt cx="2691442" cy="2395460"/>
              </a:xfrm>
            </p:grpSpPr>
            <p:grpSp>
              <p:nvGrpSpPr>
                <p:cNvPr id="1123" name="グループ化 1122">
                  <a:extLst>
                    <a:ext uri="{FF2B5EF4-FFF2-40B4-BE49-F238E27FC236}">
                      <a16:creationId xmlns:a16="http://schemas.microsoft.com/office/drawing/2014/main" id="{190C70FC-7E6A-4DF1-A073-8EE3B2DE6687}"/>
                    </a:ext>
                  </a:extLst>
                </p:cNvPr>
                <p:cNvGrpSpPr/>
                <p:nvPr/>
              </p:nvGrpSpPr>
              <p:grpSpPr>
                <a:xfrm>
                  <a:off x="-1099246" y="1852160"/>
                  <a:ext cx="427844" cy="904346"/>
                  <a:chOff x="2094997" y="1804056"/>
                  <a:chExt cx="476250" cy="965022"/>
                </a:xfrm>
              </p:grpSpPr>
              <p:sp>
                <p:nvSpPr>
                  <p:cNvPr id="1136" name="四角形: 上の 2 つの角を丸める 1135">
                    <a:extLst>
                      <a:ext uri="{FF2B5EF4-FFF2-40B4-BE49-F238E27FC236}">
                        <a16:creationId xmlns:a16="http://schemas.microsoft.com/office/drawing/2014/main" id="{368C78AB-F9A5-44B7-864A-0177AC48F3E3}"/>
                      </a:ext>
                    </a:extLst>
                  </p:cNvPr>
                  <p:cNvSpPr/>
                  <p:nvPr/>
                </p:nvSpPr>
                <p:spPr>
                  <a:xfrm>
                    <a:off x="2209980" y="2365040"/>
                    <a:ext cx="246282" cy="363864"/>
                  </a:xfrm>
                  <a:prstGeom prst="round2Same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7" name="正方形/長方形 1136">
                    <a:extLst>
                      <a:ext uri="{FF2B5EF4-FFF2-40B4-BE49-F238E27FC236}">
                        <a16:creationId xmlns:a16="http://schemas.microsoft.com/office/drawing/2014/main" id="{AD8B3344-8FDD-4BE1-9AC9-18EA6C258AC4}"/>
                      </a:ext>
                    </a:extLst>
                  </p:cNvPr>
                  <p:cNvSpPr/>
                  <p:nvPr/>
                </p:nvSpPr>
                <p:spPr>
                  <a:xfrm>
                    <a:off x="2302812" y="1978818"/>
                    <a:ext cx="55579" cy="790260"/>
                  </a:xfrm>
                  <a:prstGeom prst="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8" name="四角形: 角を丸くする 1137">
                    <a:extLst>
                      <a:ext uri="{FF2B5EF4-FFF2-40B4-BE49-F238E27FC236}">
                        <a16:creationId xmlns:a16="http://schemas.microsoft.com/office/drawing/2014/main" id="{0EB71596-63B1-4CDF-A7E9-4B3BF3226EE3}"/>
                      </a:ext>
                    </a:extLst>
                  </p:cNvPr>
                  <p:cNvSpPr/>
                  <p:nvPr/>
                </p:nvSpPr>
                <p:spPr>
                  <a:xfrm>
                    <a:off x="2094997" y="1804056"/>
                    <a:ext cx="476250" cy="229709"/>
                  </a:xfrm>
                  <a:prstGeom prst="round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9" name="四角形: 角を丸くする 1138">
                    <a:extLst>
                      <a:ext uri="{FF2B5EF4-FFF2-40B4-BE49-F238E27FC236}">
                        <a16:creationId xmlns:a16="http://schemas.microsoft.com/office/drawing/2014/main" id="{4426FE6A-6D0C-4706-8839-08C1FFC1CB33}"/>
                      </a:ext>
                    </a:extLst>
                  </p:cNvPr>
                  <p:cNvSpPr/>
                  <p:nvPr/>
                </p:nvSpPr>
                <p:spPr>
                  <a:xfrm>
                    <a:off x="2118306" y="1828801"/>
                    <a:ext cx="429632" cy="180220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40" name="フリーフォーム: 図形 1139">
                    <a:extLst>
                      <a:ext uri="{FF2B5EF4-FFF2-40B4-BE49-F238E27FC236}">
                        <a16:creationId xmlns:a16="http://schemas.microsoft.com/office/drawing/2014/main" id="{C1081049-C43D-457C-9DA6-026E09BAEA8D}"/>
                      </a:ext>
                    </a:extLst>
                  </p:cNvPr>
                  <p:cNvSpPr/>
                  <p:nvPr/>
                </p:nvSpPr>
                <p:spPr>
                  <a:xfrm flipH="1">
                    <a:off x="2515943" y="1839097"/>
                    <a:ext cx="19089" cy="117680"/>
                  </a:xfrm>
                  <a:custGeom>
                    <a:avLst/>
                    <a:gdLst>
                      <a:gd name="connsiteX0" fmla="*/ 22860 w 45720"/>
                      <a:gd name="connsiteY0" fmla="*/ 92870 h 273091"/>
                      <a:gd name="connsiteX1" fmla="*/ 45720 w 45720"/>
                      <a:gd name="connsiteY1" fmla="*/ 115730 h 273091"/>
                      <a:gd name="connsiteX2" fmla="*/ 45719 w 45720"/>
                      <a:gd name="connsiteY2" fmla="*/ 250231 h 273091"/>
                      <a:gd name="connsiteX3" fmla="*/ 22859 w 45720"/>
                      <a:gd name="connsiteY3" fmla="*/ 273091 h 273091"/>
                      <a:gd name="connsiteX4" fmla="*/ 22860 w 45720"/>
                      <a:gd name="connsiteY4" fmla="*/ 273090 h 273091"/>
                      <a:gd name="connsiteX5" fmla="*/ 0 w 45720"/>
                      <a:gd name="connsiteY5" fmla="*/ 250230 h 273091"/>
                      <a:gd name="connsiteX6" fmla="*/ 0 w 45720"/>
                      <a:gd name="connsiteY6" fmla="*/ 115730 h 273091"/>
                      <a:gd name="connsiteX7" fmla="*/ 22860 w 45720"/>
                      <a:gd name="connsiteY7" fmla="*/ 92870 h 273091"/>
                      <a:gd name="connsiteX8" fmla="*/ 22860 w 45720"/>
                      <a:gd name="connsiteY8" fmla="*/ 0 h 273091"/>
                      <a:gd name="connsiteX9" fmla="*/ 45720 w 45720"/>
                      <a:gd name="connsiteY9" fmla="*/ 22860 h 273091"/>
                      <a:gd name="connsiteX10" fmla="*/ 45719 w 45720"/>
                      <a:gd name="connsiteY10" fmla="*/ 38299 h 273091"/>
                      <a:gd name="connsiteX11" fmla="*/ 22859 w 45720"/>
                      <a:gd name="connsiteY11" fmla="*/ 61159 h 273091"/>
                      <a:gd name="connsiteX12" fmla="*/ 22860 w 45720"/>
                      <a:gd name="connsiteY12" fmla="*/ 61158 h 273091"/>
                      <a:gd name="connsiteX13" fmla="*/ 0 w 45720"/>
                      <a:gd name="connsiteY13" fmla="*/ 38298 h 273091"/>
                      <a:gd name="connsiteX14" fmla="*/ 0 w 45720"/>
                      <a:gd name="connsiteY14" fmla="*/ 22860 h 273091"/>
                      <a:gd name="connsiteX15" fmla="*/ 22860 w 45720"/>
                      <a:gd name="connsiteY15" fmla="*/ 0 h 273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5720" h="273091">
                        <a:moveTo>
                          <a:pt x="22860" y="92870"/>
                        </a:moveTo>
                        <a:cubicBezTo>
                          <a:pt x="35485" y="92870"/>
                          <a:pt x="45720" y="103105"/>
                          <a:pt x="45720" y="115730"/>
                        </a:cubicBezTo>
                        <a:cubicBezTo>
                          <a:pt x="45720" y="160564"/>
                          <a:pt x="45719" y="205397"/>
                          <a:pt x="45719" y="250231"/>
                        </a:cubicBezTo>
                        <a:cubicBezTo>
                          <a:pt x="45719" y="262856"/>
                          <a:pt x="35484" y="273091"/>
                          <a:pt x="22859" y="273091"/>
                        </a:cubicBezTo>
                        <a:lnTo>
                          <a:pt x="22860" y="273090"/>
                        </a:lnTo>
                        <a:cubicBezTo>
                          <a:pt x="10235" y="273090"/>
                          <a:pt x="0" y="262855"/>
                          <a:pt x="0" y="250230"/>
                        </a:cubicBezTo>
                        <a:lnTo>
                          <a:pt x="0" y="115730"/>
                        </a:lnTo>
                        <a:cubicBezTo>
                          <a:pt x="0" y="103105"/>
                          <a:pt x="10235" y="92870"/>
                          <a:pt x="22860" y="92870"/>
                        </a:cubicBezTo>
                        <a:close/>
                        <a:moveTo>
                          <a:pt x="22860" y="0"/>
                        </a:moveTo>
                        <a:cubicBezTo>
                          <a:pt x="35485" y="0"/>
                          <a:pt x="45720" y="10235"/>
                          <a:pt x="45720" y="22860"/>
                        </a:cubicBezTo>
                        <a:cubicBezTo>
                          <a:pt x="45720" y="28006"/>
                          <a:pt x="45719" y="33153"/>
                          <a:pt x="45719" y="38299"/>
                        </a:cubicBezTo>
                        <a:cubicBezTo>
                          <a:pt x="45719" y="50924"/>
                          <a:pt x="35484" y="61159"/>
                          <a:pt x="22859" y="61159"/>
                        </a:cubicBezTo>
                        <a:lnTo>
                          <a:pt x="22860" y="61158"/>
                        </a:lnTo>
                        <a:cubicBezTo>
                          <a:pt x="10235" y="61158"/>
                          <a:pt x="0" y="50923"/>
                          <a:pt x="0" y="38298"/>
                        </a:cubicBezTo>
                        <a:lnTo>
                          <a:pt x="0" y="22860"/>
                        </a:lnTo>
                        <a:cubicBezTo>
                          <a:pt x="0" y="10235"/>
                          <a:pt x="10235" y="0"/>
                          <a:pt x="2286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24" name="正方形/長方形 1123">
                  <a:extLst>
                    <a:ext uri="{FF2B5EF4-FFF2-40B4-BE49-F238E27FC236}">
                      <a16:creationId xmlns:a16="http://schemas.microsoft.com/office/drawing/2014/main" id="{145E28AF-1CA4-4E5C-B0AC-B73E162CC60F}"/>
                    </a:ext>
                  </a:extLst>
                </p:cNvPr>
                <p:cNvSpPr/>
                <p:nvPr/>
              </p:nvSpPr>
              <p:spPr>
                <a:xfrm>
                  <a:off x="-463304" y="2614939"/>
                  <a:ext cx="520382" cy="175578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5" name="正方形/長方形 1124">
                  <a:extLst>
                    <a:ext uri="{FF2B5EF4-FFF2-40B4-BE49-F238E27FC236}">
                      <a16:creationId xmlns:a16="http://schemas.microsoft.com/office/drawing/2014/main" id="{D6E98A24-2424-4B29-93B6-FEDBDB110D96}"/>
                    </a:ext>
                  </a:extLst>
                </p:cNvPr>
                <p:cNvSpPr/>
                <p:nvPr/>
              </p:nvSpPr>
              <p:spPr>
                <a:xfrm>
                  <a:off x="-206764" y="2098465"/>
                  <a:ext cx="601662" cy="670614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6" name="正方形/長方形 1125">
                  <a:extLst>
                    <a:ext uri="{FF2B5EF4-FFF2-40B4-BE49-F238E27FC236}">
                      <a16:creationId xmlns:a16="http://schemas.microsoft.com/office/drawing/2014/main" id="{3C02FA8E-ACFC-4597-8220-624D0547A4FA}"/>
                    </a:ext>
                  </a:extLst>
                </p:cNvPr>
                <p:cNvSpPr/>
                <p:nvPr/>
              </p:nvSpPr>
              <p:spPr>
                <a:xfrm>
                  <a:off x="-144852" y="2257425"/>
                  <a:ext cx="76200" cy="51165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7" name="台形 1126">
                  <a:extLst>
                    <a:ext uri="{FF2B5EF4-FFF2-40B4-BE49-F238E27FC236}">
                      <a16:creationId xmlns:a16="http://schemas.microsoft.com/office/drawing/2014/main" id="{29A63CA9-E2C7-4CB8-AA49-83934138827B}"/>
                    </a:ext>
                  </a:extLst>
                </p:cNvPr>
                <p:cNvSpPr/>
                <p:nvPr/>
              </p:nvSpPr>
              <p:spPr>
                <a:xfrm>
                  <a:off x="60084" y="1733550"/>
                  <a:ext cx="138457" cy="318727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8" name="正方形/長方形 2">
                  <a:extLst>
                    <a:ext uri="{FF2B5EF4-FFF2-40B4-BE49-F238E27FC236}">
                      <a16:creationId xmlns:a16="http://schemas.microsoft.com/office/drawing/2014/main" id="{4D8C280B-64A5-40AA-906D-8C5F04B46CF8}"/>
                    </a:ext>
                  </a:extLst>
                </p:cNvPr>
                <p:cNvSpPr/>
                <p:nvPr/>
              </p:nvSpPr>
              <p:spPr>
                <a:xfrm>
                  <a:off x="-2145102" y="276907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9" name="正方形/長方形 1128">
                  <a:extLst>
                    <a:ext uri="{FF2B5EF4-FFF2-40B4-BE49-F238E27FC236}">
                      <a16:creationId xmlns:a16="http://schemas.microsoft.com/office/drawing/2014/main" id="{78F29B39-2E1E-4E32-940B-6F7F64B5AEC1}"/>
                    </a:ext>
                  </a:extLst>
                </p:cNvPr>
                <p:cNvSpPr/>
                <p:nvPr/>
              </p:nvSpPr>
              <p:spPr>
                <a:xfrm>
                  <a:off x="-2145102" y="277213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0" name="四角形: 上の 2 つの角を丸める 1129">
                  <a:extLst>
                    <a:ext uri="{FF2B5EF4-FFF2-40B4-BE49-F238E27FC236}">
                      <a16:creationId xmlns:a16="http://schemas.microsoft.com/office/drawing/2014/main" id="{A413F1AC-C902-491E-A528-B309DF391496}"/>
                    </a:ext>
                  </a:extLst>
                </p:cNvPr>
                <p:cNvSpPr/>
                <p:nvPr/>
              </p:nvSpPr>
              <p:spPr>
                <a:xfrm>
                  <a:off x="-2234242" y="272594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1" name="フローチャート: 手操作入力 1130">
                  <a:extLst>
                    <a:ext uri="{FF2B5EF4-FFF2-40B4-BE49-F238E27FC236}">
                      <a16:creationId xmlns:a16="http://schemas.microsoft.com/office/drawing/2014/main" id="{2FF76A57-9697-4B91-82C4-1D1A241BE1EE}"/>
                    </a:ext>
                  </a:extLst>
                </p:cNvPr>
                <p:cNvSpPr/>
                <p:nvPr/>
              </p:nvSpPr>
              <p:spPr>
                <a:xfrm>
                  <a:off x="-253306" y="2033765"/>
                  <a:ext cx="710506" cy="86264"/>
                </a:xfrm>
                <a:prstGeom prst="flowChartManualInpu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32" name="グループ化 1131">
                  <a:extLst>
                    <a:ext uri="{FF2B5EF4-FFF2-40B4-BE49-F238E27FC236}">
                      <a16:creationId xmlns:a16="http://schemas.microsoft.com/office/drawing/2014/main" id="{6B8354D7-44B3-4165-84F4-5D43C129653F}"/>
                    </a:ext>
                  </a:extLst>
                </p:cNvPr>
                <p:cNvGrpSpPr/>
                <p:nvPr/>
              </p:nvGrpSpPr>
              <p:grpSpPr>
                <a:xfrm rot="353465">
                  <a:off x="-16014" y="1154189"/>
                  <a:ext cx="199773" cy="822672"/>
                  <a:chOff x="2811218" y="347664"/>
                  <a:chExt cx="199773" cy="822672"/>
                </a:xfrm>
              </p:grpSpPr>
              <p:sp>
                <p:nvSpPr>
                  <p:cNvPr id="1134" name="八角形 28">
                    <a:extLst>
                      <a:ext uri="{FF2B5EF4-FFF2-40B4-BE49-F238E27FC236}">
                        <a16:creationId xmlns:a16="http://schemas.microsoft.com/office/drawing/2014/main" id="{C5464EE7-11B7-41BB-840A-0C2D48475A6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28914" y="716809"/>
                    <a:ext cx="479772" cy="84382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5" name="八角形 28">
                    <a:extLst>
                      <a:ext uri="{FF2B5EF4-FFF2-40B4-BE49-F238E27FC236}">
                        <a16:creationId xmlns:a16="http://schemas.microsoft.com/office/drawing/2014/main" id="{F232BA5A-4AC6-48B6-A825-63A01FE3FCE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65885" y="692997"/>
                    <a:ext cx="822672" cy="132006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33" name="四角形: 上の 2 つの角を丸める 1132">
                  <a:extLst>
                    <a:ext uri="{FF2B5EF4-FFF2-40B4-BE49-F238E27FC236}">
                      <a16:creationId xmlns:a16="http://schemas.microsoft.com/office/drawing/2014/main" id="{EDD66569-D935-4BBA-9EAC-04E6AA1B7AED}"/>
                    </a:ext>
                  </a:extLst>
                </p:cNvPr>
                <p:cNvSpPr/>
                <p:nvPr/>
              </p:nvSpPr>
              <p:spPr>
                <a:xfrm>
                  <a:off x="-269066" y="2210043"/>
                  <a:ext cx="334873" cy="86265"/>
                </a:xfrm>
                <a:prstGeom prst="round2SameRect">
                  <a:avLst>
                    <a:gd name="adj1" fmla="val 6309"/>
                    <a:gd name="adj2" fmla="val 50000"/>
                  </a:avLst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FA53C65-A454-4C92-A46E-AAC4A79A4034}"/>
              </a:ext>
            </a:extLst>
          </p:cNvPr>
          <p:cNvGrpSpPr/>
          <p:nvPr/>
        </p:nvGrpSpPr>
        <p:grpSpPr>
          <a:xfrm>
            <a:off x="6562587" y="881309"/>
            <a:ext cx="2691442" cy="2672425"/>
            <a:chOff x="6562587" y="881309"/>
            <a:chExt cx="2691442" cy="2672425"/>
          </a:xfrm>
        </p:grpSpPr>
        <p:grpSp>
          <p:nvGrpSpPr>
            <p:cNvPr id="620" name="グループ化 619">
              <a:extLst>
                <a:ext uri="{FF2B5EF4-FFF2-40B4-BE49-F238E27FC236}">
                  <a16:creationId xmlns:a16="http://schemas.microsoft.com/office/drawing/2014/main" id="{CD8F3AA8-8132-4D30-AEB7-E08EE8DBBF61}"/>
                </a:ext>
              </a:extLst>
            </p:cNvPr>
            <p:cNvGrpSpPr/>
            <p:nvPr/>
          </p:nvGrpSpPr>
          <p:grpSpPr>
            <a:xfrm>
              <a:off x="7387442" y="881309"/>
              <a:ext cx="1138584" cy="1889470"/>
              <a:chOff x="7070620" y="1033708"/>
              <a:chExt cx="1723696" cy="2860457"/>
            </a:xfrm>
          </p:grpSpPr>
          <p:grpSp>
            <p:nvGrpSpPr>
              <p:cNvPr id="622" name="グループ化 621">
                <a:extLst>
                  <a:ext uri="{FF2B5EF4-FFF2-40B4-BE49-F238E27FC236}">
                    <a16:creationId xmlns:a16="http://schemas.microsoft.com/office/drawing/2014/main" id="{D4B528F3-4502-4413-8036-B47FFCC21DA2}"/>
                  </a:ext>
                </a:extLst>
              </p:cNvPr>
              <p:cNvGrpSpPr/>
              <p:nvPr/>
            </p:nvGrpSpPr>
            <p:grpSpPr>
              <a:xfrm>
                <a:off x="7070620" y="1033708"/>
                <a:ext cx="1723696" cy="2509561"/>
                <a:chOff x="7070620" y="1033708"/>
                <a:chExt cx="1723696" cy="2509561"/>
              </a:xfrm>
            </p:grpSpPr>
            <p:grpSp>
              <p:nvGrpSpPr>
                <p:cNvPr id="627" name="グループ化 626">
                  <a:extLst>
                    <a:ext uri="{FF2B5EF4-FFF2-40B4-BE49-F238E27FC236}">
                      <a16:creationId xmlns:a16="http://schemas.microsoft.com/office/drawing/2014/main" id="{2E21ECD4-20B3-4C06-B98B-2481833A086B}"/>
                    </a:ext>
                  </a:extLst>
                </p:cNvPr>
                <p:cNvGrpSpPr/>
                <p:nvPr/>
              </p:nvGrpSpPr>
              <p:grpSpPr>
                <a:xfrm>
                  <a:off x="7343876" y="1033708"/>
                  <a:ext cx="1241302" cy="2509561"/>
                  <a:chOff x="7343876" y="1033708"/>
                  <a:chExt cx="1241302" cy="2509561"/>
                </a:xfrm>
              </p:grpSpPr>
              <p:sp>
                <p:nvSpPr>
                  <p:cNvPr id="661" name="片側の 2 つの角を丸めた四角形 144">
                    <a:extLst>
                      <a:ext uri="{FF2B5EF4-FFF2-40B4-BE49-F238E27FC236}">
                        <a16:creationId xmlns:a16="http://schemas.microsoft.com/office/drawing/2014/main" id="{8B3CDB06-6831-4B29-9482-767AEBFA550D}"/>
                      </a:ext>
                    </a:extLst>
                  </p:cNvPr>
                  <p:cNvSpPr/>
                  <p:nvPr/>
                </p:nvSpPr>
                <p:spPr>
                  <a:xfrm>
                    <a:off x="7436983" y="2443956"/>
                    <a:ext cx="1009724" cy="1099313"/>
                  </a:xfrm>
                  <a:prstGeom prst="round2SameRect">
                    <a:avLst>
                      <a:gd name="adj1" fmla="val 30697"/>
                      <a:gd name="adj2" fmla="val 0"/>
                    </a:avLst>
                  </a:prstGeom>
                  <a:pattFill prst="ltVert">
                    <a:fgClr>
                      <a:schemeClr val="bg1"/>
                    </a:fgClr>
                    <a:bgClr>
                      <a:srgbClr val="FFC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2" name="台形 661">
                    <a:extLst>
                      <a:ext uri="{FF2B5EF4-FFF2-40B4-BE49-F238E27FC236}">
                        <a16:creationId xmlns:a16="http://schemas.microsoft.com/office/drawing/2014/main" id="{1F17300B-FD4F-4D03-A3A6-9DD6D0670632}"/>
                      </a:ext>
                    </a:extLst>
                  </p:cNvPr>
                  <p:cNvSpPr/>
                  <p:nvPr/>
                </p:nvSpPr>
                <p:spPr>
                  <a:xfrm>
                    <a:off x="7623602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3" name="台形 662">
                    <a:extLst>
                      <a:ext uri="{FF2B5EF4-FFF2-40B4-BE49-F238E27FC236}">
                        <a16:creationId xmlns:a16="http://schemas.microsoft.com/office/drawing/2014/main" id="{A5D15945-C0A8-4834-9633-7268B6628B7F}"/>
                      </a:ext>
                    </a:extLst>
                  </p:cNvPr>
                  <p:cNvSpPr/>
                  <p:nvPr/>
                </p:nvSpPr>
                <p:spPr>
                  <a:xfrm>
                    <a:off x="8158170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4" name="台形 663">
                    <a:extLst>
                      <a:ext uri="{FF2B5EF4-FFF2-40B4-BE49-F238E27FC236}">
                        <a16:creationId xmlns:a16="http://schemas.microsoft.com/office/drawing/2014/main" id="{E4D79A6A-EFDE-41CE-801E-8DEB4C86C3F5}"/>
                      </a:ext>
                    </a:extLst>
                  </p:cNvPr>
                  <p:cNvSpPr/>
                  <p:nvPr/>
                </p:nvSpPr>
                <p:spPr>
                  <a:xfrm>
                    <a:off x="7502538" y="2781272"/>
                    <a:ext cx="896109" cy="761997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5" name="楕円 664">
                    <a:extLst>
                      <a:ext uri="{FF2B5EF4-FFF2-40B4-BE49-F238E27FC236}">
                        <a16:creationId xmlns:a16="http://schemas.microsoft.com/office/drawing/2014/main" id="{DF8C4A65-D940-4342-964E-3021C0827804}"/>
                      </a:ext>
                    </a:extLst>
                  </p:cNvPr>
                  <p:cNvSpPr/>
                  <p:nvPr/>
                </p:nvSpPr>
                <p:spPr>
                  <a:xfrm>
                    <a:off x="7918634" y="2647784"/>
                    <a:ext cx="63808" cy="66106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6" name="フリーフォーム: 図形 665">
                    <a:extLst>
                      <a:ext uri="{FF2B5EF4-FFF2-40B4-BE49-F238E27FC236}">
                        <a16:creationId xmlns:a16="http://schemas.microsoft.com/office/drawing/2014/main" id="{7F527A6C-84F7-49BB-9200-AC62E24DC992}"/>
                      </a:ext>
                    </a:extLst>
                  </p:cNvPr>
                  <p:cNvSpPr/>
                  <p:nvPr/>
                </p:nvSpPr>
                <p:spPr>
                  <a:xfrm>
                    <a:off x="7731662" y="2198798"/>
                    <a:ext cx="440430" cy="3213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139089 w 525992"/>
                      <a:gd name="connsiteY7" fmla="*/ 216193 h 351598"/>
                      <a:gd name="connsiteX8" fmla="*/ 160641 w 525992"/>
                      <a:gd name="connsiteY8" fmla="*/ 0 h 351598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25992 w 525992"/>
                      <a:gd name="connsiteY3" fmla="*/ 254756 h 351598"/>
                      <a:gd name="connsiteX4" fmla="*/ 262996 w 525992"/>
                      <a:gd name="connsiteY4" fmla="*/ 351598 h 351598"/>
                      <a:gd name="connsiteX5" fmla="*/ 0 w 525992"/>
                      <a:gd name="connsiteY5" fmla="*/ 254756 h 351598"/>
                      <a:gd name="connsiteX6" fmla="*/ 139089 w 525992"/>
                      <a:gd name="connsiteY6" fmla="*/ 216193 h 351598"/>
                      <a:gd name="connsiteX7" fmla="*/ 160641 w 525992"/>
                      <a:gd name="connsiteY7" fmla="*/ 0 h 351598"/>
                      <a:gd name="connsiteX0" fmla="*/ 160641 w 525992"/>
                      <a:gd name="connsiteY0" fmla="*/ 0 h 348158"/>
                      <a:gd name="connsiteX1" fmla="*/ 362085 w 525992"/>
                      <a:gd name="connsiteY1" fmla="*/ 0 h 348158"/>
                      <a:gd name="connsiteX2" fmla="*/ 380961 w 525992"/>
                      <a:gd name="connsiteY2" fmla="*/ 220956 h 348158"/>
                      <a:gd name="connsiteX3" fmla="*/ 525992 w 525992"/>
                      <a:gd name="connsiteY3" fmla="*/ 254756 h 348158"/>
                      <a:gd name="connsiteX4" fmla="*/ 262996 w 525992"/>
                      <a:gd name="connsiteY4" fmla="*/ 348158 h 348158"/>
                      <a:gd name="connsiteX5" fmla="*/ 0 w 525992"/>
                      <a:gd name="connsiteY5" fmla="*/ 254756 h 348158"/>
                      <a:gd name="connsiteX6" fmla="*/ 139089 w 525992"/>
                      <a:gd name="connsiteY6" fmla="*/ 216193 h 348158"/>
                      <a:gd name="connsiteX7" fmla="*/ 160641 w 525992"/>
                      <a:gd name="connsiteY7" fmla="*/ 0 h 3481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34815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48158"/>
                          <a:pt x="262996" y="348158"/>
                        </a:cubicBezTo>
                        <a:cubicBezTo>
                          <a:pt x="117747" y="348158"/>
                          <a:pt x="0" y="324353"/>
                          <a:pt x="0" y="254756"/>
                        </a:cubicBez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7" name="フリーフォーム: 図形 666">
                    <a:extLst>
                      <a:ext uri="{FF2B5EF4-FFF2-40B4-BE49-F238E27FC236}">
                        <a16:creationId xmlns:a16="http://schemas.microsoft.com/office/drawing/2014/main" id="{3FCDEA1F-46C4-4D0C-85D4-8A3F0E4DD3AD}"/>
                      </a:ext>
                    </a:extLst>
                  </p:cNvPr>
                  <p:cNvSpPr/>
                  <p:nvPr/>
                </p:nvSpPr>
                <p:spPr>
                  <a:xfrm>
                    <a:off x="7632638" y="2391960"/>
                    <a:ext cx="635752" cy="217848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  <a:gd name="connsiteX0" fmla="*/ 203505 w 650560"/>
                      <a:gd name="connsiteY0" fmla="*/ 1063 h 227586"/>
                      <a:gd name="connsiteX1" fmla="*/ 232766 w 650560"/>
                      <a:gd name="connsiteY1" fmla="*/ 15528 h 227586"/>
                      <a:gd name="connsiteX2" fmla="*/ 325227 w 650560"/>
                      <a:gd name="connsiteY2" fmla="*/ 118706 h 227586"/>
                      <a:gd name="connsiteX3" fmla="*/ 417687 w 650560"/>
                      <a:gd name="connsiteY3" fmla="*/ 15529 h 227586"/>
                      <a:gd name="connsiteX4" fmla="*/ 446949 w 650560"/>
                      <a:gd name="connsiteY4" fmla="*/ 1064 h 227586"/>
                      <a:gd name="connsiteX5" fmla="*/ 483517 w 650560"/>
                      <a:gd name="connsiteY5" fmla="*/ 4166 h 227586"/>
                      <a:gd name="connsiteX6" fmla="*/ 650453 w 650560"/>
                      <a:gd name="connsiteY6" fmla="*/ 66260 h 227586"/>
                      <a:gd name="connsiteX7" fmla="*/ 505882 w 650560"/>
                      <a:gd name="connsiteY7" fmla="*/ 227586 h 227586"/>
                      <a:gd name="connsiteX8" fmla="*/ 325226 w 650560"/>
                      <a:gd name="connsiteY8" fmla="*/ 142065 h 227586"/>
                      <a:gd name="connsiteX9" fmla="*/ 144571 w 650560"/>
                      <a:gd name="connsiteY9" fmla="*/ 227585 h 227586"/>
                      <a:gd name="connsiteX10" fmla="*/ 0 w 650560"/>
                      <a:gd name="connsiteY10" fmla="*/ 66259 h 227586"/>
                      <a:gd name="connsiteX11" fmla="*/ 166936 w 650560"/>
                      <a:gd name="connsiteY11" fmla="*/ 4165 h 227586"/>
                      <a:gd name="connsiteX12" fmla="*/ 203505 w 650560"/>
                      <a:gd name="connsiteY12" fmla="*/ 1063 h 227586"/>
                      <a:gd name="connsiteX0" fmla="*/ 203505 w 650453"/>
                      <a:gd name="connsiteY0" fmla="*/ 1063 h 227586"/>
                      <a:gd name="connsiteX1" fmla="*/ 232766 w 650453"/>
                      <a:gd name="connsiteY1" fmla="*/ 15528 h 227586"/>
                      <a:gd name="connsiteX2" fmla="*/ 325227 w 650453"/>
                      <a:gd name="connsiteY2" fmla="*/ 118706 h 227586"/>
                      <a:gd name="connsiteX3" fmla="*/ 417687 w 650453"/>
                      <a:gd name="connsiteY3" fmla="*/ 15529 h 227586"/>
                      <a:gd name="connsiteX4" fmla="*/ 446949 w 650453"/>
                      <a:gd name="connsiteY4" fmla="*/ 1064 h 227586"/>
                      <a:gd name="connsiteX5" fmla="*/ 483517 w 650453"/>
                      <a:gd name="connsiteY5" fmla="*/ 4166 h 227586"/>
                      <a:gd name="connsiteX6" fmla="*/ 650453 w 650453"/>
                      <a:gd name="connsiteY6" fmla="*/ 66260 h 227586"/>
                      <a:gd name="connsiteX7" fmla="*/ 505882 w 650453"/>
                      <a:gd name="connsiteY7" fmla="*/ 227586 h 227586"/>
                      <a:gd name="connsiteX8" fmla="*/ 325226 w 650453"/>
                      <a:gd name="connsiteY8" fmla="*/ 142065 h 227586"/>
                      <a:gd name="connsiteX9" fmla="*/ 144571 w 650453"/>
                      <a:gd name="connsiteY9" fmla="*/ 227585 h 227586"/>
                      <a:gd name="connsiteX10" fmla="*/ 0 w 650453"/>
                      <a:gd name="connsiteY10" fmla="*/ 66259 h 227586"/>
                      <a:gd name="connsiteX11" fmla="*/ 166936 w 650453"/>
                      <a:gd name="connsiteY11" fmla="*/ 4165 h 227586"/>
                      <a:gd name="connsiteX12" fmla="*/ 203505 w 650453"/>
                      <a:gd name="connsiteY12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17687 w 650453"/>
                      <a:gd name="connsiteY2" fmla="*/ 15529 h 227586"/>
                      <a:gd name="connsiteX3" fmla="*/ 446949 w 650453"/>
                      <a:gd name="connsiteY3" fmla="*/ 1064 h 227586"/>
                      <a:gd name="connsiteX4" fmla="*/ 483517 w 650453"/>
                      <a:gd name="connsiteY4" fmla="*/ 4166 h 227586"/>
                      <a:gd name="connsiteX5" fmla="*/ 650453 w 650453"/>
                      <a:gd name="connsiteY5" fmla="*/ 66260 h 227586"/>
                      <a:gd name="connsiteX6" fmla="*/ 505882 w 650453"/>
                      <a:gd name="connsiteY6" fmla="*/ 227586 h 227586"/>
                      <a:gd name="connsiteX7" fmla="*/ 325226 w 650453"/>
                      <a:gd name="connsiteY7" fmla="*/ 142065 h 227586"/>
                      <a:gd name="connsiteX8" fmla="*/ 144571 w 650453"/>
                      <a:gd name="connsiteY8" fmla="*/ 227585 h 227586"/>
                      <a:gd name="connsiteX9" fmla="*/ 0 w 650453"/>
                      <a:gd name="connsiteY9" fmla="*/ 66259 h 227586"/>
                      <a:gd name="connsiteX10" fmla="*/ 166936 w 650453"/>
                      <a:gd name="connsiteY10" fmla="*/ 4165 h 227586"/>
                      <a:gd name="connsiteX11" fmla="*/ 203505 w 650453"/>
                      <a:gd name="connsiteY11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50453" h="227586">
                        <a:moveTo>
                          <a:pt x="203505" y="1063"/>
                        </a:moveTo>
                        <a:lnTo>
                          <a:pt x="325227" y="118706"/>
                        </a:lnTo>
                        <a:lnTo>
                          <a:pt x="446949" y="1064"/>
                        </a:lnTo>
                        <a:cubicBezTo>
                          <a:pt x="458863" y="-993"/>
                          <a:pt x="471993" y="-121"/>
                          <a:pt x="483517" y="4166"/>
                        </a:cubicBezTo>
                        <a:lnTo>
                          <a:pt x="650453" y="66260"/>
                        </a:lnTo>
                        <a:lnTo>
                          <a:pt x="505882" y="227586"/>
                        </a:lnTo>
                        <a:lnTo>
                          <a:pt x="325226" y="142065"/>
                        </a:lnTo>
                        <a:lnTo>
                          <a:pt x="144571" y="227585"/>
                        </a:lnTo>
                        <a:lnTo>
                          <a:pt x="0" y="66259"/>
                        </a:lnTo>
                        <a:lnTo>
                          <a:pt x="166936" y="4165"/>
                        </a:lnTo>
                        <a:cubicBezTo>
                          <a:pt x="178460" y="-122"/>
                          <a:pt x="191592" y="-994"/>
                          <a:pt x="203505" y="1063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68" name="グループ化 667">
                    <a:extLst>
                      <a:ext uri="{FF2B5EF4-FFF2-40B4-BE49-F238E27FC236}">
                        <a16:creationId xmlns:a16="http://schemas.microsoft.com/office/drawing/2014/main" id="{7EB74EB9-8ECC-4CA8-871A-FF9ABC231E33}"/>
                      </a:ext>
                    </a:extLst>
                  </p:cNvPr>
                  <p:cNvGrpSpPr/>
                  <p:nvPr/>
                </p:nvGrpSpPr>
                <p:grpSpPr>
                  <a:xfrm>
                    <a:off x="7343876" y="1320889"/>
                    <a:ext cx="1241302" cy="683029"/>
                    <a:chOff x="4376033" y="1381139"/>
                    <a:chExt cx="1193236" cy="656581"/>
                  </a:xfrm>
                  <a:solidFill>
                    <a:srgbClr val="339933"/>
                  </a:solidFill>
                </p:grpSpPr>
                <p:sp>
                  <p:nvSpPr>
                    <p:cNvPr id="777" name="四角形: 角を丸くする 776">
                      <a:extLst>
                        <a:ext uri="{FF2B5EF4-FFF2-40B4-BE49-F238E27FC236}">
                          <a16:creationId xmlns:a16="http://schemas.microsoft.com/office/drawing/2014/main" id="{9B352756-A3E6-45DA-AF09-F69F2B743D72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78" name="四角形: 角を丸くする 777">
                      <a:extLst>
                        <a:ext uri="{FF2B5EF4-FFF2-40B4-BE49-F238E27FC236}">
                          <a16:creationId xmlns:a16="http://schemas.microsoft.com/office/drawing/2014/main" id="{9604E9A7-3A9B-4CB1-BC87-7A574F5C6FA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69" name="グループ化 668">
                    <a:extLst>
                      <a:ext uri="{FF2B5EF4-FFF2-40B4-BE49-F238E27FC236}">
                        <a16:creationId xmlns:a16="http://schemas.microsoft.com/office/drawing/2014/main" id="{74D878A5-3DCA-451A-A823-A6E9C3587A34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7473249" y="2114140"/>
                    <a:ext cx="308040" cy="308040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764" name="涙形 763">
                      <a:extLst>
                        <a:ext uri="{FF2B5EF4-FFF2-40B4-BE49-F238E27FC236}">
                          <a16:creationId xmlns:a16="http://schemas.microsoft.com/office/drawing/2014/main" id="{62D44303-104D-4433-BA6C-5C99C55D01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65" name="涙形 764">
                      <a:extLst>
                        <a:ext uri="{FF2B5EF4-FFF2-40B4-BE49-F238E27FC236}">
                          <a16:creationId xmlns:a16="http://schemas.microsoft.com/office/drawing/2014/main" id="{073330F8-2A3D-4A12-A2F1-39B5879530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chemeClr val="accent6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70" name="グループ化 669">
                    <a:extLst>
                      <a:ext uri="{FF2B5EF4-FFF2-40B4-BE49-F238E27FC236}">
                        <a16:creationId xmlns:a16="http://schemas.microsoft.com/office/drawing/2014/main" id="{151BD82A-653C-4A5A-9B98-079597E87FB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8147453" y="2114140"/>
                    <a:ext cx="308040" cy="308040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740" name="涙形 739">
                      <a:extLst>
                        <a:ext uri="{FF2B5EF4-FFF2-40B4-BE49-F238E27FC236}">
                          <a16:creationId xmlns:a16="http://schemas.microsoft.com/office/drawing/2014/main" id="{88938B79-A8CA-43FE-876B-58785F6893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1" name="涙形 740">
                      <a:extLst>
                        <a:ext uri="{FF2B5EF4-FFF2-40B4-BE49-F238E27FC236}">
                          <a16:creationId xmlns:a16="http://schemas.microsoft.com/office/drawing/2014/main" id="{61F1EF8F-CDCA-4290-BD7A-26C5B85252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chemeClr val="accent6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71" name="グループ化 670">
                    <a:extLst>
                      <a:ext uri="{FF2B5EF4-FFF2-40B4-BE49-F238E27FC236}">
                        <a16:creationId xmlns:a16="http://schemas.microsoft.com/office/drawing/2014/main" id="{A92C4F4E-DD0B-495B-AC41-FC20AADFC860}"/>
                      </a:ext>
                    </a:extLst>
                  </p:cNvPr>
                  <p:cNvGrpSpPr/>
                  <p:nvPr/>
                </p:nvGrpSpPr>
                <p:grpSpPr>
                  <a:xfrm>
                    <a:off x="7366296" y="1141319"/>
                    <a:ext cx="1187154" cy="1184797"/>
                    <a:chOff x="7408004" y="1141319"/>
                    <a:chExt cx="1103738" cy="1184797"/>
                  </a:xfrm>
                </p:grpSpPr>
                <p:grpSp>
                  <p:nvGrpSpPr>
                    <p:cNvPr id="675" name="グループ化 674">
                      <a:extLst>
                        <a:ext uri="{FF2B5EF4-FFF2-40B4-BE49-F238E27FC236}">
                          <a16:creationId xmlns:a16="http://schemas.microsoft.com/office/drawing/2014/main" id="{67169742-5534-438A-B256-791DF8E6A93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408004" y="1282179"/>
                      <a:ext cx="1103738" cy="1043937"/>
                      <a:chOff x="8313754" y="677528"/>
                      <a:chExt cx="1277661" cy="1208436"/>
                    </a:xfrm>
                  </p:grpSpPr>
                  <p:grpSp>
                    <p:nvGrpSpPr>
                      <p:cNvPr id="677" name="グループ化 676">
                        <a:extLst>
                          <a:ext uri="{FF2B5EF4-FFF2-40B4-BE49-F238E27FC236}">
                            <a16:creationId xmlns:a16="http://schemas.microsoft.com/office/drawing/2014/main" id="{7E803AA6-0B9D-4888-9134-33855943BD1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313754" y="677528"/>
                        <a:ext cx="1277661" cy="1208436"/>
                        <a:chOff x="2791854" y="2017484"/>
                        <a:chExt cx="1150921" cy="1088564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704" name="グループ化 703">
                          <a:extLst>
                            <a:ext uri="{FF2B5EF4-FFF2-40B4-BE49-F238E27FC236}">
                              <a16:creationId xmlns:a16="http://schemas.microsoft.com/office/drawing/2014/main" id="{CE6CCBAD-A695-494A-A467-814619D4888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4" y="2429975"/>
                          <a:ext cx="222006" cy="333008"/>
                          <a:chOff x="2686003" y="2805610"/>
                          <a:chExt cx="157843" cy="236764"/>
                        </a:xfrm>
                        <a:grpFill/>
                      </p:grpSpPr>
                      <p:sp>
                        <p:nvSpPr>
                          <p:cNvPr id="719" name="円/楕円 536">
                            <a:extLst>
                              <a:ext uri="{FF2B5EF4-FFF2-40B4-BE49-F238E27FC236}">
                                <a16:creationId xmlns:a16="http://schemas.microsoft.com/office/drawing/2014/main" id="{700DDF0A-9AD0-4758-ADA2-AE9B830E656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6003" y="2805610"/>
                            <a:ext cx="157843" cy="236764"/>
                          </a:xfrm>
                          <a:prstGeom prst="ellipse">
                            <a:avLst/>
                          </a:prstGeom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39" name="円/楕円 537">
                            <a:extLst>
                              <a:ext uri="{FF2B5EF4-FFF2-40B4-BE49-F238E27FC236}">
                                <a16:creationId xmlns:a16="http://schemas.microsoft.com/office/drawing/2014/main" id="{4659FBF5-83F7-4075-989A-A80580B3291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14578" y="284688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chemeClr val="accent2">
                              <a:lumMod val="75000"/>
                            </a:schemeClr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707" name="グループ化 706">
                          <a:extLst>
                            <a:ext uri="{FF2B5EF4-FFF2-40B4-BE49-F238E27FC236}">
                              <a16:creationId xmlns:a16="http://schemas.microsoft.com/office/drawing/2014/main" id="{2F405C0C-5D76-47C7-ABC7-203EFAEDC34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9" y="2429975"/>
                          <a:ext cx="222006" cy="333008"/>
                          <a:chOff x="2686003" y="2805610"/>
                          <a:chExt cx="157843" cy="236764"/>
                        </a:xfrm>
                        <a:grpFill/>
                      </p:grpSpPr>
                      <p:sp>
                        <p:nvSpPr>
                          <p:cNvPr id="717" name="円/楕円 534">
                            <a:extLst>
                              <a:ext uri="{FF2B5EF4-FFF2-40B4-BE49-F238E27FC236}">
                                <a16:creationId xmlns:a16="http://schemas.microsoft.com/office/drawing/2014/main" id="{B160A198-A0E9-4A04-B495-45441143774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6003" y="2805610"/>
                            <a:ext cx="157843" cy="236764"/>
                          </a:xfrm>
                          <a:prstGeom prst="ellipse">
                            <a:avLst/>
                          </a:prstGeom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18" name="円/楕円 535">
                            <a:extLst>
                              <a:ext uri="{FF2B5EF4-FFF2-40B4-BE49-F238E27FC236}">
                                <a16:creationId xmlns:a16="http://schemas.microsoft.com/office/drawing/2014/main" id="{48CB2FA0-E38C-4088-825A-5B404868A54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14578" y="2846886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chemeClr val="accent2">
                              <a:lumMod val="75000"/>
                            </a:schemeClr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708" name="円/楕円 533">
                          <a:extLst>
                            <a:ext uri="{FF2B5EF4-FFF2-40B4-BE49-F238E27FC236}">
                              <a16:creationId xmlns:a16="http://schemas.microsoft.com/office/drawing/2014/main" id="{573EEF84-5546-4D50-B440-147B73D8F00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8" y="2017484"/>
                          <a:ext cx="928914" cy="1088564"/>
                        </a:xfrm>
                        <a:custGeom>
                          <a:avLst/>
                          <a:gdLst>
                            <a:gd name="connsiteX0" fmla="*/ 0 w 1031205"/>
                            <a:gd name="connsiteY0" fmla="*/ 604211 h 1208421"/>
                            <a:gd name="connsiteX1" fmla="*/ 515603 w 1031205"/>
                            <a:gd name="connsiteY1" fmla="*/ 0 h 1208421"/>
                            <a:gd name="connsiteX2" fmla="*/ 1031206 w 1031205"/>
                            <a:gd name="connsiteY2" fmla="*/ 604211 h 1208421"/>
                            <a:gd name="connsiteX3" fmla="*/ 515603 w 1031205"/>
                            <a:gd name="connsiteY3" fmla="*/ 1208422 h 1208421"/>
                            <a:gd name="connsiteX4" fmla="*/ 0 w 1031205"/>
                            <a:gd name="connsiteY4" fmla="*/ 604211 h 1208421"/>
                            <a:gd name="connsiteX0" fmla="*/ 0 w 1031206"/>
                            <a:gd name="connsiteY0" fmla="*/ 604211 h 1208422"/>
                            <a:gd name="connsiteX1" fmla="*/ 515603 w 1031206"/>
                            <a:gd name="connsiteY1" fmla="*/ 0 h 1208422"/>
                            <a:gd name="connsiteX2" fmla="*/ 1031206 w 1031206"/>
                            <a:gd name="connsiteY2" fmla="*/ 604211 h 1208422"/>
                            <a:gd name="connsiteX3" fmla="*/ 515603 w 1031206"/>
                            <a:gd name="connsiteY3" fmla="*/ 1208422 h 1208422"/>
                            <a:gd name="connsiteX4" fmla="*/ 0 w 1031206"/>
                            <a:gd name="connsiteY4" fmla="*/ 604211 h 1208422"/>
                            <a:gd name="connsiteX0" fmla="*/ 0 w 1031206"/>
                            <a:gd name="connsiteY0" fmla="*/ 604211 h 1208422"/>
                            <a:gd name="connsiteX1" fmla="*/ 515603 w 1031206"/>
                            <a:gd name="connsiteY1" fmla="*/ 0 h 1208422"/>
                            <a:gd name="connsiteX2" fmla="*/ 1031206 w 1031206"/>
                            <a:gd name="connsiteY2" fmla="*/ 604211 h 1208422"/>
                            <a:gd name="connsiteX3" fmla="*/ 515603 w 1031206"/>
                            <a:gd name="connsiteY3" fmla="*/ 1208422 h 1208422"/>
                            <a:gd name="connsiteX4" fmla="*/ 0 w 1031206"/>
                            <a:gd name="connsiteY4" fmla="*/ 604211 h 1208422"/>
                            <a:gd name="connsiteX0" fmla="*/ 0 w 1031206"/>
                            <a:gd name="connsiteY0" fmla="*/ 604211 h 1208422"/>
                            <a:gd name="connsiteX1" fmla="*/ 515603 w 1031206"/>
                            <a:gd name="connsiteY1" fmla="*/ 0 h 1208422"/>
                            <a:gd name="connsiteX2" fmla="*/ 1031206 w 1031206"/>
                            <a:gd name="connsiteY2" fmla="*/ 604211 h 1208422"/>
                            <a:gd name="connsiteX3" fmla="*/ 515603 w 1031206"/>
                            <a:gd name="connsiteY3" fmla="*/ 1208422 h 1208422"/>
                            <a:gd name="connsiteX4" fmla="*/ 0 w 1031206"/>
                            <a:gd name="connsiteY4" fmla="*/ 604211 h 1208422"/>
                            <a:gd name="connsiteX0" fmla="*/ 0 w 1031206"/>
                            <a:gd name="connsiteY0" fmla="*/ 604211 h 1208482"/>
                            <a:gd name="connsiteX1" fmla="*/ 515603 w 1031206"/>
                            <a:gd name="connsiteY1" fmla="*/ 0 h 1208482"/>
                            <a:gd name="connsiteX2" fmla="*/ 1031206 w 1031206"/>
                            <a:gd name="connsiteY2" fmla="*/ 604211 h 1208482"/>
                            <a:gd name="connsiteX3" fmla="*/ 515603 w 1031206"/>
                            <a:gd name="connsiteY3" fmla="*/ 1208422 h 1208482"/>
                            <a:gd name="connsiteX4" fmla="*/ 0 w 1031206"/>
                            <a:gd name="connsiteY4" fmla="*/ 604211 h 1208482"/>
                            <a:gd name="connsiteX0" fmla="*/ 0 w 1031206"/>
                            <a:gd name="connsiteY0" fmla="*/ 604211 h 1208437"/>
                            <a:gd name="connsiteX1" fmla="*/ 515603 w 1031206"/>
                            <a:gd name="connsiteY1" fmla="*/ 0 h 1208437"/>
                            <a:gd name="connsiteX2" fmla="*/ 1031206 w 1031206"/>
                            <a:gd name="connsiteY2" fmla="*/ 604211 h 1208437"/>
                            <a:gd name="connsiteX3" fmla="*/ 515603 w 1031206"/>
                            <a:gd name="connsiteY3" fmla="*/ 1208422 h 1208437"/>
                            <a:gd name="connsiteX4" fmla="*/ 0 w 1031206"/>
                            <a:gd name="connsiteY4" fmla="*/ 604211 h 12084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031206" h="1208437">
                              <a:moveTo>
                                <a:pt x="0" y="604211"/>
                              </a:moveTo>
                              <a:cubicBezTo>
                                <a:pt x="0" y="270514"/>
                                <a:pt x="230843" y="0"/>
                                <a:pt x="515603" y="0"/>
                              </a:cubicBezTo>
                              <a:cubicBezTo>
                                <a:pt x="800363" y="0"/>
                                <a:pt x="1031206" y="270514"/>
                                <a:pt x="1031206" y="604211"/>
                              </a:cubicBezTo>
                              <a:cubicBezTo>
                                <a:pt x="1031206" y="937908"/>
                                <a:pt x="869419" y="1210803"/>
                                <a:pt x="515603" y="1208422"/>
                              </a:cubicBezTo>
                              <a:cubicBezTo>
                                <a:pt x="161787" y="1206041"/>
                                <a:pt x="0" y="937908"/>
                                <a:pt x="0" y="604211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678" name="四角形: 角を丸くする 677">
                        <a:extLst>
                          <a:ext uri="{FF2B5EF4-FFF2-40B4-BE49-F238E27FC236}">
                            <a16:creationId xmlns:a16="http://schemas.microsoft.com/office/drawing/2014/main" id="{7C443FE8-1ADA-4040-862E-760ACBE5978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29543" y="1016617"/>
                        <a:ext cx="287644" cy="74195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79" name="四角形: 角を丸くする 678">
                        <a:extLst>
                          <a:ext uri="{FF2B5EF4-FFF2-40B4-BE49-F238E27FC236}">
                            <a16:creationId xmlns:a16="http://schemas.microsoft.com/office/drawing/2014/main" id="{06DC893A-5AE7-4C94-9DA3-F27360C79AB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081993" y="1016617"/>
                        <a:ext cx="287644" cy="74195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686" name="グループ化 685">
                        <a:extLst>
                          <a:ext uri="{FF2B5EF4-FFF2-40B4-BE49-F238E27FC236}">
                            <a16:creationId xmlns:a16="http://schemas.microsoft.com/office/drawing/2014/main" id="{237B13F3-CE09-4DD0-8D58-F753D6BE71E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569574" y="1144157"/>
                        <a:ext cx="188100" cy="241515"/>
                        <a:chOff x="8589369" y="1164308"/>
                        <a:chExt cx="188100" cy="241515"/>
                      </a:xfrm>
                    </p:grpSpPr>
                    <p:sp>
                      <p:nvSpPr>
                        <p:cNvPr id="701" name="フリーフォーム: 図形 700">
                          <a:extLst>
                            <a:ext uri="{FF2B5EF4-FFF2-40B4-BE49-F238E27FC236}">
                              <a16:creationId xmlns:a16="http://schemas.microsoft.com/office/drawing/2014/main" id="{D288C60A-96D4-41F7-93E4-80DCA86C9B5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589369" y="1164308"/>
                          <a:ext cx="188100" cy="135648"/>
                        </a:xfrm>
                        <a:custGeom>
                          <a:avLst/>
                          <a:gdLst>
                            <a:gd name="connsiteX0" fmla="*/ 94050 w 188100"/>
                            <a:gd name="connsiteY0" fmla="*/ 0 h 135648"/>
                            <a:gd name="connsiteX1" fmla="*/ 188100 w 188100"/>
                            <a:gd name="connsiteY1" fmla="*/ 94050 h 135648"/>
                            <a:gd name="connsiteX2" fmla="*/ 188099 w 188100"/>
                            <a:gd name="connsiteY2" fmla="*/ 135644 h 135648"/>
                            <a:gd name="connsiteX3" fmla="*/ 182736 w 188100"/>
                            <a:gd name="connsiteY3" fmla="*/ 109080 h 135648"/>
                            <a:gd name="connsiteX4" fmla="*/ 94050 w 188100"/>
                            <a:gd name="connsiteY4" fmla="*/ 50295 h 135648"/>
                            <a:gd name="connsiteX5" fmla="*/ 5364 w 188100"/>
                            <a:gd name="connsiteY5" fmla="*/ 109080 h 135648"/>
                            <a:gd name="connsiteX6" fmla="*/ 0 w 188100"/>
                            <a:gd name="connsiteY6" fmla="*/ 135648 h 135648"/>
                            <a:gd name="connsiteX7" fmla="*/ 0 w 188100"/>
                            <a:gd name="connsiteY7" fmla="*/ 94050 h 135648"/>
                            <a:gd name="connsiteX8" fmla="*/ 94050 w 188100"/>
                            <a:gd name="connsiteY8" fmla="*/ 0 h 1356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</a:cxnLst>
                          <a:rect l="l" t="t" r="r" b="b"/>
                          <a:pathLst>
                            <a:path w="188100" h="135648">
                              <a:moveTo>
                                <a:pt x="94050" y="0"/>
                              </a:moveTo>
                              <a:cubicBezTo>
                                <a:pt x="145992" y="0"/>
                                <a:pt x="188100" y="42108"/>
                                <a:pt x="188100" y="94050"/>
                              </a:cubicBezTo>
                              <a:lnTo>
                                <a:pt x="188099" y="135644"/>
                              </a:lnTo>
                              <a:lnTo>
                                <a:pt x="182736" y="109080"/>
                              </a:lnTo>
                              <a:cubicBezTo>
                                <a:pt x="168125" y="74535"/>
                                <a:pt x="133918" y="50295"/>
                                <a:pt x="94050" y="50295"/>
                              </a:cubicBezTo>
                              <a:cubicBezTo>
                                <a:pt x="54182" y="50295"/>
                                <a:pt x="19976" y="74535"/>
                                <a:pt x="5364" y="109080"/>
                              </a:cubicBezTo>
                              <a:lnTo>
                                <a:pt x="0" y="135648"/>
                              </a:lnTo>
                              <a:lnTo>
                                <a:pt x="0" y="94050"/>
                              </a:lnTo>
                              <a:cubicBezTo>
                                <a:pt x="0" y="42108"/>
                                <a:pt x="42108" y="0"/>
                                <a:pt x="94050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702" name="四角形: 角を丸くする 701">
                          <a:extLst>
                            <a:ext uri="{FF2B5EF4-FFF2-40B4-BE49-F238E27FC236}">
                              <a16:creationId xmlns:a16="http://schemas.microsoft.com/office/drawing/2014/main" id="{236E72E9-FFAB-45F3-B306-DFB621DE7F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589370" y="1198230"/>
                          <a:ext cx="188099" cy="207593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chemeClr val="bg1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703" name="四角形: 角を丸くする 702">
                          <a:extLst>
                            <a:ext uri="{FF2B5EF4-FFF2-40B4-BE49-F238E27FC236}">
                              <a16:creationId xmlns:a16="http://schemas.microsoft.com/office/drawing/2014/main" id="{241BAADA-5B13-49F2-84CB-64818ED430A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620509" y="1253881"/>
                          <a:ext cx="125822" cy="147270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 dirty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687" name="グループ化 686">
                        <a:extLst>
                          <a:ext uri="{FF2B5EF4-FFF2-40B4-BE49-F238E27FC236}">
                            <a16:creationId xmlns:a16="http://schemas.microsoft.com/office/drawing/2014/main" id="{652915FC-083F-4768-9CB5-1DFCFB7725D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138693" y="1144157"/>
                        <a:ext cx="188100" cy="241515"/>
                        <a:chOff x="8589369" y="1164308"/>
                        <a:chExt cx="188100" cy="241515"/>
                      </a:xfrm>
                    </p:grpSpPr>
                    <p:sp>
                      <p:nvSpPr>
                        <p:cNvPr id="693" name="フリーフォーム: 図形 692">
                          <a:extLst>
                            <a:ext uri="{FF2B5EF4-FFF2-40B4-BE49-F238E27FC236}">
                              <a16:creationId xmlns:a16="http://schemas.microsoft.com/office/drawing/2014/main" id="{4A2CB8AF-AEA3-42A8-9B76-8B3A12849F3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589369" y="1164308"/>
                          <a:ext cx="188100" cy="135648"/>
                        </a:xfrm>
                        <a:custGeom>
                          <a:avLst/>
                          <a:gdLst>
                            <a:gd name="connsiteX0" fmla="*/ 94050 w 188100"/>
                            <a:gd name="connsiteY0" fmla="*/ 0 h 135648"/>
                            <a:gd name="connsiteX1" fmla="*/ 188100 w 188100"/>
                            <a:gd name="connsiteY1" fmla="*/ 94050 h 135648"/>
                            <a:gd name="connsiteX2" fmla="*/ 188099 w 188100"/>
                            <a:gd name="connsiteY2" fmla="*/ 135644 h 135648"/>
                            <a:gd name="connsiteX3" fmla="*/ 182736 w 188100"/>
                            <a:gd name="connsiteY3" fmla="*/ 109080 h 135648"/>
                            <a:gd name="connsiteX4" fmla="*/ 94050 w 188100"/>
                            <a:gd name="connsiteY4" fmla="*/ 50295 h 135648"/>
                            <a:gd name="connsiteX5" fmla="*/ 5364 w 188100"/>
                            <a:gd name="connsiteY5" fmla="*/ 109080 h 135648"/>
                            <a:gd name="connsiteX6" fmla="*/ 0 w 188100"/>
                            <a:gd name="connsiteY6" fmla="*/ 135648 h 135648"/>
                            <a:gd name="connsiteX7" fmla="*/ 0 w 188100"/>
                            <a:gd name="connsiteY7" fmla="*/ 94050 h 135648"/>
                            <a:gd name="connsiteX8" fmla="*/ 94050 w 188100"/>
                            <a:gd name="connsiteY8" fmla="*/ 0 h 1356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</a:cxnLst>
                          <a:rect l="l" t="t" r="r" b="b"/>
                          <a:pathLst>
                            <a:path w="188100" h="135648">
                              <a:moveTo>
                                <a:pt x="94050" y="0"/>
                              </a:moveTo>
                              <a:cubicBezTo>
                                <a:pt x="145992" y="0"/>
                                <a:pt x="188100" y="42108"/>
                                <a:pt x="188100" y="94050"/>
                              </a:cubicBezTo>
                              <a:lnTo>
                                <a:pt x="188099" y="135644"/>
                              </a:lnTo>
                              <a:lnTo>
                                <a:pt x="182736" y="109080"/>
                              </a:lnTo>
                              <a:cubicBezTo>
                                <a:pt x="168125" y="74535"/>
                                <a:pt x="133918" y="50295"/>
                                <a:pt x="94050" y="50295"/>
                              </a:cubicBezTo>
                              <a:cubicBezTo>
                                <a:pt x="54182" y="50295"/>
                                <a:pt x="19976" y="74535"/>
                                <a:pt x="5364" y="109080"/>
                              </a:cubicBezTo>
                              <a:lnTo>
                                <a:pt x="0" y="135648"/>
                              </a:lnTo>
                              <a:lnTo>
                                <a:pt x="0" y="94050"/>
                              </a:lnTo>
                              <a:cubicBezTo>
                                <a:pt x="0" y="42108"/>
                                <a:pt x="42108" y="0"/>
                                <a:pt x="94050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699" name="四角形: 角を丸くする 698">
                          <a:extLst>
                            <a:ext uri="{FF2B5EF4-FFF2-40B4-BE49-F238E27FC236}">
                              <a16:creationId xmlns:a16="http://schemas.microsoft.com/office/drawing/2014/main" id="{8F5A5E20-2F9B-4047-9D35-D453E250150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589370" y="1198230"/>
                          <a:ext cx="188099" cy="207593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chemeClr val="bg1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700" name="四角形: 角を丸くする 699">
                          <a:extLst>
                            <a:ext uri="{FF2B5EF4-FFF2-40B4-BE49-F238E27FC236}">
                              <a16:creationId xmlns:a16="http://schemas.microsoft.com/office/drawing/2014/main" id="{33B51B8E-864E-4243-A8AA-AA810C8F3A4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620509" y="1253881"/>
                          <a:ext cx="125822" cy="147270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688" name="円/楕円 638">
                        <a:extLst>
                          <a:ext uri="{FF2B5EF4-FFF2-40B4-BE49-F238E27FC236}">
                            <a16:creationId xmlns:a16="http://schemas.microsoft.com/office/drawing/2014/main" id="{CE36A66B-2364-4CCE-B3D3-7E573DE1362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58725" y="1654969"/>
                        <a:ext cx="370988" cy="50256"/>
                      </a:xfrm>
                      <a:custGeom>
                        <a:avLst/>
                        <a:gdLst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139672"/>
                          <a:gd name="connsiteX1" fmla="*/ 97978 w 195956"/>
                          <a:gd name="connsiteY1" fmla="*/ 0 h 139672"/>
                          <a:gd name="connsiteX2" fmla="*/ 195956 w 195956"/>
                          <a:gd name="connsiteY2" fmla="*/ 48405 h 139672"/>
                          <a:gd name="connsiteX3" fmla="*/ 97978 w 195956"/>
                          <a:gd name="connsiteY3" fmla="*/ 139672 h 139672"/>
                          <a:gd name="connsiteX4" fmla="*/ 0 w 195956"/>
                          <a:gd name="connsiteY4" fmla="*/ 48405 h 139672"/>
                          <a:gd name="connsiteX0" fmla="*/ 0 w 195956"/>
                          <a:gd name="connsiteY0" fmla="*/ 12087 h 103354"/>
                          <a:gd name="connsiteX1" fmla="*/ 95596 w 195956"/>
                          <a:gd name="connsiteY1" fmla="*/ 11307 h 103354"/>
                          <a:gd name="connsiteX2" fmla="*/ 195956 w 195956"/>
                          <a:gd name="connsiteY2" fmla="*/ 12087 h 103354"/>
                          <a:gd name="connsiteX3" fmla="*/ 97978 w 195956"/>
                          <a:gd name="connsiteY3" fmla="*/ 103354 h 103354"/>
                          <a:gd name="connsiteX4" fmla="*/ 0 w 195956"/>
                          <a:gd name="connsiteY4" fmla="*/ 12087 h 103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95956" h="103354">
                            <a:moveTo>
                              <a:pt x="0" y="12087"/>
                            </a:moveTo>
                            <a:cubicBezTo>
                              <a:pt x="0" y="-14646"/>
                              <a:pt x="41484" y="11307"/>
                              <a:pt x="95596" y="11307"/>
                            </a:cubicBezTo>
                            <a:cubicBezTo>
                              <a:pt x="149708" y="11307"/>
                              <a:pt x="195956" y="-14646"/>
                              <a:pt x="195956" y="12087"/>
                            </a:cubicBezTo>
                            <a:cubicBezTo>
                              <a:pt x="195956" y="38820"/>
                              <a:pt x="152090" y="103354"/>
                              <a:pt x="97978" y="103354"/>
                            </a:cubicBezTo>
                            <a:cubicBezTo>
                              <a:pt x="43866" y="103354"/>
                              <a:pt x="0" y="38820"/>
                              <a:pt x="0" y="12087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89" name="円/楕円 638">
                        <a:extLst>
                          <a:ext uri="{FF2B5EF4-FFF2-40B4-BE49-F238E27FC236}">
                            <a16:creationId xmlns:a16="http://schemas.microsoft.com/office/drawing/2014/main" id="{E3B0FC26-A50B-427E-9B9B-30A28120BD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872448" y="1545012"/>
                        <a:ext cx="160269" cy="41622"/>
                      </a:xfrm>
                      <a:custGeom>
                        <a:avLst/>
                        <a:gdLst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2 w 195960"/>
                          <a:gd name="connsiteY0" fmla="*/ 6193 h 54598"/>
                          <a:gd name="connsiteX1" fmla="*/ 100361 w 195960"/>
                          <a:gd name="connsiteY1" fmla="*/ 651 h 54598"/>
                          <a:gd name="connsiteX2" fmla="*/ 195958 w 195960"/>
                          <a:gd name="connsiteY2" fmla="*/ 6193 h 54598"/>
                          <a:gd name="connsiteX3" fmla="*/ 97980 w 195960"/>
                          <a:gd name="connsiteY3" fmla="*/ 54598 h 54598"/>
                          <a:gd name="connsiteX4" fmla="*/ 2 w 195960"/>
                          <a:gd name="connsiteY4" fmla="*/ 6193 h 54598"/>
                          <a:gd name="connsiteX0" fmla="*/ 4 w 195965"/>
                          <a:gd name="connsiteY0" fmla="*/ 1300 h 49705"/>
                          <a:gd name="connsiteX1" fmla="*/ 94541 w 195965"/>
                          <a:gd name="connsiteY1" fmla="*/ 12819 h 49705"/>
                          <a:gd name="connsiteX2" fmla="*/ 195960 w 195965"/>
                          <a:gd name="connsiteY2" fmla="*/ 1300 h 49705"/>
                          <a:gd name="connsiteX3" fmla="*/ 97982 w 195965"/>
                          <a:gd name="connsiteY3" fmla="*/ 49705 h 49705"/>
                          <a:gd name="connsiteX4" fmla="*/ 4 w 195965"/>
                          <a:gd name="connsiteY4" fmla="*/ 1300 h 497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95965" h="49705">
                            <a:moveTo>
                              <a:pt x="4" y="1300"/>
                            </a:moveTo>
                            <a:cubicBezTo>
                              <a:pt x="-570" y="-4848"/>
                              <a:pt x="40429" y="12819"/>
                              <a:pt x="94541" y="12819"/>
                            </a:cubicBezTo>
                            <a:cubicBezTo>
                              <a:pt x="148653" y="12819"/>
                              <a:pt x="195386" y="-4848"/>
                              <a:pt x="195960" y="1300"/>
                            </a:cubicBezTo>
                            <a:cubicBezTo>
                              <a:pt x="196534" y="7448"/>
                              <a:pt x="152094" y="49705"/>
                              <a:pt x="97982" y="49705"/>
                            </a:cubicBezTo>
                            <a:cubicBezTo>
                              <a:pt x="43870" y="49705"/>
                              <a:pt x="578" y="7448"/>
                              <a:pt x="4" y="130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676" name="フリーフォーム: 図形 675">
                      <a:extLst>
                        <a:ext uri="{FF2B5EF4-FFF2-40B4-BE49-F238E27FC236}">
                          <a16:creationId xmlns:a16="http://schemas.microsoft.com/office/drawing/2014/main" id="{38B06A96-918D-483F-B7E7-481C339DB1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3815" y="1141319"/>
                      <a:ext cx="988890" cy="603120"/>
                    </a:xfrm>
                    <a:custGeom>
                      <a:avLst/>
                      <a:gdLst>
                        <a:gd name="connsiteX0" fmla="*/ 571338 w 1016390"/>
                        <a:gd name="connsiteY0" fmla="*/ 397 h 603120"/>
                        <a:gd name="connsiteX1" fmla="*/ 882202 w 1016390"/>
                        <a:gd name="connsiteY1" fmla="*/ 134189 h 603120"/>
                        <a:gd name="connsiteX2" fmla="*/ 949507 w 1016390"/>
                        <a:gd name="connsiteY2" fmla="*/ 603119 h 603120"/>
                        <a:gd name="connsiteX3" fmla="*/ 565372 w 1016390"/>
                        <a:gd name="connsiteY3" fmla="*/ 181331 h 603120"/>
                        <a:gd name="connsiteX4" fmla="*/ 508196 w 1016390"/>
                        <a:gd name="connsiteY4" fmla="*/ 138310 h 603120"/>
                        <a:gd name="connsiteX5" fmla="*/ 451020 w 1016390"/>
                        <a:gd name="connsiteY5" fmla="*/ 181332 h 603120"/>
                        <a:gd name="connsiteX6" fmla="*/ 66884 w 1016390"/>
                        <a:gd name="connsiteY6" fmla="*/ 603120 h 603120"/>
                        <a:gd name="connsiteX7" fmla="*/ 134189 w 1016390"/>
                        <a:gd name="connsiteY7" fmla="*/ 134190 h 603120"/>
                        <a:gd name="connsiteX8" fmla="*/ 445054 w 1016390"/>
                        <a:gd name="connsiteY8" fmla="*/ 398 h 603120"/>
                        <a:gd name="connsiteX9" fmla="*/ 504083 w 1016390"/>
                        <a:gd name="connsiteY9" fmla="*/ 13275 h 603120"/>
                        <a:gd name="connsiteX10" fmla="*/ 512507 w 1016390"/>
                        <a:gd name="connsiteY10" fmla="*/ 9788 h 603120"/>
                        <a:gd name="connsiteX11" fmla="*/ 571338 w 1016390"/>
                        <a:gd name="connsiteY11" fmla="*/ 397 h 6031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016390" h="603120">
                          <a:moveTo>
                            <a:pt x="571338" y="397"/>
                          </a:moveTo>
                          <a:cubicBezTo>
                            <a:pt x="672937" y="-4836"/>
                            <a:pt x="789654" y="41640"/>
                            <a:pt x="882202" y="134189"/>
                          </a:cubicBezTo>
                          <a:cubicBezTo>
                            <a:pt x="1030279" y="282266"/>
                            <a:pt x="1060412" y="492214"/>
                            <a:pt x="949507" y="603119"/>
                          </a:cubicBezTo>
                          <a:cubicBezTo>
                            <a:pt x="842645" y="446053"/>
                            <a:pt x="712243" y="303101"/>
                            <a:pt x="565372" y="181331"/>
                          </a:cubicBezTo>
                          <a:lnTo>
                            <a:pt x="508196" y="138310"/>
                          </a:lnTo>
                          <a:lnTo>
                            <a:pt x="451020" y="181332"/>
                          </a:lnTo>
                          <a:cubicBezTo>
                            <a:pt x="304148" y="303102"/>
                            <a:pt x="173746" y="446054"/>
                            <a:pt x="66884" y="603120"/>
                          </a:cubicBezTo>
                          <a:cubicBezTo>
                            <a:pt x="-44022" y="492215"/>
                            <a:pt x="-13888" y="282267"/>
                            <a:pt x="134189" y="134190"/>
                          </a:cubicBezTo>
                          <a:cubicBezTo>
                            <a:pt x="226737" y="41641"/>
                            <a:pt x="343454" y="-4835"/>
                            <a:pt x="445054" y="398"/>
                          </a:cubicBezTo>
                          <a:lnTo>
                            <a:pt x="504083" y="13275"/>
                          </a:lnTo>
                          <a:lnTo>
                            <a:pt x="512507" y="9788"/>
                          </a:lnTo>
                          <a:cubicBezTo>
                            <a:pt x="531303" y="4559"/>
                            <a:pt x="551018" y="1444"/>
                            <a:pt x="571338" y="397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72" name="月 671">
                    <a:extLst>
                      <a:ext uri="{FF2B5EF4-FFF2-40B4-BE49-F238E27FC236}">
                        <a16:creationId xmlns:a16="http://schemas.microsoft.com/office/drawing/2014/main" id="{A8E83600-E829-4531-8B13-950F8ADF91B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846017" y="1171192"/>
                    <a:ext cx="78791" cy="374502"/>
                  </a:xfrm>
                  <a:prstGeom prst="moon">
                    <a:avLst>
                      <a:gd name="adj" fmla="val 3862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3" name="月 672">
                    <a:extLst>
                      <a:ext uri="{FF2B5EF4-FFF2-40B4-BE49-F238E27FC236}">
                        <a16:creationId xmlns:a16="http://schemas.microsoft.com/office/drawing/2014/main" id="{1743D34A-5ED6-41F9-923A-989BCBE7D3B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7883449" y="1171191"/>
                    <a:ext cx="78791" cy="374502"/>
                  </a:xfrm>
                  <a:prstGeom prst="moon">
                    <a:avLst>
                      <a:gd name="adj" fmla="val 3862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4" name="フリーフォーム: 図形 673">
                    <a:extLst>
                      <a:ext uri="{FF2B5EF4-FFF2-40B4-BE49-F238E27FC236}">
                        <a16:creationId xmlns:a16="http://schemas.microsoft.com/office/drawing/2014/main" id="{B5926EE8-D07C-4532-A3A8-B3692B785C8B}"/>
                      </a:ext>
                    </a:extLst>
                  </p:cNvPr>
                  <p:cNvSpPr/>
                  <p:nvPr/>
                </p:nvSpPr>
                <p:spPr>
                  <a:xfrm>
                    <a:off x="7409770" y="1033708"/>
                    <a:ext cx="1088912" cy="635890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28" name="四角形: 上の 2 つの角を丸める 358">
                  <a:extLst>
                    <a:ext uri="{FF2B5EF4-FFF2-40B4-BE49-F238E27FC236}">
                      <a16:creationId xmlns:a16="http://schemas.microsoft.com/office/drawing/2014/main" id="{37816A8D-038B-4940-8165-E094831299B6}"/>
                    </a:ext>
                  </a:extLst>
                </p:cNvPr>
                <p:cNvSpPr/>
                <p:nvPr/>
              </p:nvSpPr>
              <p:spPr>
                <a:xfrm rot="2015421">
                  <a:off x="7250795" y="2583772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9" name="四角形: 上の 2 つの角を丸める 358">
                  <a:extLst>
                    <a:ext uri="{FF2B5EF4-FFF2-40B4-BE49-F238E27FC236}">
                      <a16:creationId xmlns:a16="http://schemas.microsoft.com/office/drawing/2014/main" id="{F279EB7E-D503-4840-9DF0-F654AA3F5B6C}"/>
                    </a:ext>
                  </a:extLst>
                </p:cNvPr>
                <p:cNvSpPr/>
                <p:nvPr/>
              </p:nvSpPr>
              <p:spPr>
                <a:xfrm rot="19584579" flipH="1">
                  <a:off x="8402850" y="2583770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0" name="四角形: 上の 2 つの角を丸める 503">
                  <a:extLst>
                    <a:ext uri="{FF2B5EF4-FFF2-40B4-BE49-F238E27FC236}">
                      <a16:creationId xmlns:a16="http://schemas.microsoft.com/office/drawing/2014/main" id="{D0531DAA-C656-40E7-AE6A-F0A41FF9E758}"/>
                    </a:ext>
                  </a:extLst>
                </p:cNvPr>
                <p:cNvSpPr/>
                <p:nvPr/>
              </p:nvSpPr>
              <p:spPr>
                <a:xfrm rot="7022295">
                  <a:off x="8368907" y="2860865"/>
                  <a:ext cx="273640" cy="577179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0" fmla="*/ 150102 w 252711"/>
                    <a:gd name="connsiteY0" fmla="*/ 0 h 526156"/>
                    <a:gd name="connsiteX1" fmla="*/ 150102 w 252711"/>
                    <a:gd name="connsiteY1" fmla="*/ 0 h 526156"/>
                    <a:gd name="connsiteX2" fmla="*/ 252711 w 252711"/>
                    <a:gd name="connsiteY2" fmla="*/ 102609 h 526156"/>
                    <a:gd name="connsiteX3" fmla="*/ 252711 w 252711"/>
                    <a:gd name="connsiteY3" fmla="*/ 479843 h 526156"/>
                    <a:gd name="connsiteX4" fmla="*/ 252711 w 252711"/>
                    <a:gd name="connsiteY4" fmla="*/ 479843 h 526156"/>
                    <a:gd name="connsiteX5" fmla="*/ 47493 w 252711"/>
                    <a:gd name="connsiteY5" fmla="*/ 479843 h 526156"/>
                    <a:gd name="connsiteX6" fmla="*/ 0 w 252711"/>
                    <a:gd name="connsiteY6" fmla="*/ 526156 h 526156"/>
                    <a:gd name="connsiteX7" fmla="*/ 47493 w 252711"/>
                    <a:gd name="connsiteY7" fmla="*/ 102609 h 526156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102609 h 479843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05218 w 205218"/>
                    <a:gd name="connsiteY4" fmla="*/ 479843 h 537468"/>
                    <a:gd name="connsiteX5" fmla="*/ 2430 w 205218"/>
                    <a:gd name="connsiteY5" fmla="*/ 537468 h 537468"/>
                    <a:gd name="connsiteX6" fmla="*/ 0 w 205218"/>
                    <a:gd name="connsiteY6" fmla="*/ 102609 h 537468"/>
                    <a:gd name="connsiteX0" fmla="*/ 102609 w 205218"/>
                    <a:gd name="connsiteY0" fmla="*/ 0 h 543386"/>
                    <a:gd name="connsiteX1" fmla="*/ 102609 w 205218"/>
                    <a:gd name="connsiteY1" fmla="*/ 0 h 543386"/>
                    <a:gd name="connsiteX2" fmla="*/ 205218 w 205218"/>
                    <a:gd name="connsiteY2" fmla="*/ 102609 h 543386"/>
                    <a:gd name="connsiteX3" fmla="*/ 205218 w 205218"/>
                    <a:gd name="connsiteY3" fmla="*/ 479843 h 543386"/>
                    <a:gd name="connsiteX4" fmla="*/ 200858 w 205218"/>
                    <a:gd name="connsiteY4" fmla="*/ 543386 h 543386"/>
                    <a:gd name="connsiteX5" fmla="*/ 2430 w 205218"/>
                    <a:gd name="connsiteY5" fmla="*/ 537468 h 543386"/>
                    <a:gd name="connsiteX6" fmla="*/ 0 w 205218"/>
                    <a:gd name="connsiteY6" fmla="*/ 102609 h 543386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430 w 205218"/>
                    <a:gd name="connsiteY4" fmla="*/ 537468 h 537468"/>
                    <a:gd name="connsiteX5" fmla="*/ 0 w 205218"/>
                    <a:gd name="connsiteY5" fmla="*/ 102609 h 537468"/>
                    <a:gd name="connsiteX0" fmla="*/ 102609 w 224127"/>
                    <a:gd name="connsiteY0" fmla="*/ 0 h 537468"/>
                    <a:gd name="connsiteX1" fmla="*/ 102609 w 224127"/>
                    <a:gd name="connsiteY1" fmla="*/ 0 h 537468"/>
                    <a:gd name="connsiteX2" fmla="*/ 205218 w 224127"/>
                    <a:gd name="connsiteY2" fmla="*/ 102609 h 537468"/>
                    <a:gd name="connsiteX3" fmla="*/ 224127 w 224127"/>
                    <a:gd name="connsiteY3" fmla="*/ 521699 h 537468"/>
                    <a:gd name="connsiteX4" fmla="*/ 2430 w 224127"/>
                    <a:gd name="connsiteY4" fmla="*/ 537468 h 537468"/>
                    <a:gd name="connsiteX5" fmla="*/ 0 w 224127"/>
                    <a:gd name="connsiteY5" fmla="*/ 102609 h 537468"/>
                    <a:gd name="connsiteX0" fmla="*/ 102609 w 224127"/>
                    <a:gd name="connsiteY0" fmla="*/ 0 h 529524"/>
                    <a:gd name="connsiteX1" fmla="*/ 102609 w 224127"/>
                    <a:gd name="connsiteY1" fmla="*/ 0 h 529524"/>
                    <a:gd name="connsiteX2" fmla="*/ 205218 w 224127"/>
                    <a:gd name="connsiteY2" fmla="*/ 102609 h 529524"/>
                    <a:gd name="connsiteX3" fmla="*/ 224127 w 224127"/>
                    <a:gd name="connsiteY3" fmla="*/ 521699 h 529524"/>
                    <a:gd name="connsiteX4" fmla="*/ 17997 w 224127"/>
                    <a:gd name="connsiteY4" fmla="*/ 529524 h 529524"/>
                    <a:gd name="connsiteX5" fmla="*/ 0 w 224127"/>
                    <a:gd name="connsiteY5" fmla="*/ 102609 h 529524"/>
                    <a:gd name="connsiteX0" fmla="*/ 102609 w 238700"/>
                    <a:gd name="connsiteY0" fmla="*/ 0 h 529524"/>
                    <a:gd name="connsiteX1" fmla="*/ 102609 w 238700"/>
                    <a:gd name="connsiteY1" fmla="*/ 0 h 529524"/>
                    <a:gd name="connsiteX2" fmla="*/ 205218 w 238700"/>
                    <a:gd name="connsiteY2" fmla="*/ 102609 h 529524"/>
                    <a:gd name="connsiteX3" fmla="*/ 238700 w 238700"/>
                    <a:gd name="connsiteY3" fmla="*/ 511808 h 529524"/>
                    <a:gd name="connsiteX4" fmla="*/ 17997 w 238700"/>
                    <a:gd name="connsiteY4" fmla="*/ 529524 h 529524"/>
                    <a:gd name="connsiteX5" fmla="*/ 0 w 238700"/>
                    <a:gd name="connsiteY5" fmla="*/ 102609 h 529524"/>
                    <a:gd name="connsiteX0" fmla="*/ 114955 w 251046"/>
                    <a:gd name="connsiteY0" fmla="*/ 0 h 529524"/>
                    <a:gd name="connsiteX1" fmla="*/ 114955 w 251046"/>
                    <a:gd name="connsiteY1" fmla="*/ 0 h 529524"/>
                    <a:gd name="connsiteX2" fmla="*/ 217564 w 251046"/>
                    <a:gd name="connsiteY2" fmla="*/ 102609 h 529524"/>
                    <a:gd name="connsiteX3" fmla="*/ 251046 w 251046"/>
                    <a:gd name="connsiteY3" fmla="*/ 511808 h 529524"/>
                    <a:gd name="connsiteX4" fmla="*/ 30343 w 251046"/>
                    <a:gd name="connsiteY4" fmla="*/ 529524 h 529524"/>
                    <a:gd name="connsiteX5" fmla="*/ 0 w 251046"/>
                    <a:gd name="connsiteY5" fmla="*/ 145700 h 52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1046" h="529524">
                      <a:moveTo>
                        <a:pt x="114955" y="0"/>
                      </a:moveTo>
                      <a:lnTo>
                        <a:pt x="114955" y="0"/>
                      </a:lnTo>
                      <a:cubicBezTo>
                        <a:pt x="171624" y="0"/>
                        <a:pt x="217564" y="45940"/>
                        <a:pt x="217564" y="102609"/>
                      </a:cubicBezTo>
                      <a:lnTo>
                        <a:pt x="251046" y="511808"/>
                      </a:lnTo>
                      <a:lnTo>
                        <a:pt x="30343" y="529524"/>
                      </a:lnTo>
                      <a:lnTo>
                        <a:pt x="0" y="145700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31" name="グループ化 630">
                  <a:extLst>
                    <a:ext uri="{FF2B5EF4-FFF2-40B4-BE49-F238E27FC236}">
                      <a16:creationId xmlns:a16="http://schemas.microsoft.com/office/drawing/2014/main" id="{EED43223-C989-4577-BB77-E66E53523700}"/>
                    </a:ext>
                  </a:extLst>
                </p:cNvPr>
                <p:cNvGrpSpPr/>
                <p:nvPr/>
              </p:nvGrpSpPr>
              <p:grpSpPr>
                <a:xfrm rot="381864">
                  <a:off x="7818635" y="2867716"/>
                  <a:ext cx="470223" cy="238584"/>
                  <a:chOff x="512012" y="2770464"/>
                  <a:chExt cx="893777" cy="408306"/>
                </a:xfrm>
              </p:grpSpPr>
              <p:sp>
                <p:nvSpPr>
                  <p:cNvPr id="644" name="四角形: 角を丸くする 643">
                    <a:extLst>
                      <a:ext uri="{FF2B5EF4-FFF2-40B4-BE49-F238E27FC236}">
                        <a16:creationId xmlns:a16="http://schemas.microsoft.com/office/drawing/2014/main" id="{CD18BEEC-425D-4E38-A9EE-409C156F0C29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45" name="グループ化 644">
                    <a:extLst>
                      <a:ext uri="{FF2B5EF4-FFF2-40B4-BE49-F238E27FC236}">
                        <a16:creationId xmlns:a16="http://schemas.microsoft.com/office/drawing/2014/main" id="{0E54E112-17F1-4612-9BF5-BDAA878A107C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659" name="四角形: 角を丸くする 506">
                      <a:extLst>
                        <a:ext uri="{FF2B5EF4-FFF2-40B4-BE49-F238E27FC236}">
                          <a16:creationId xmlns:a16="http://schemas.microsoft.com/office/drawing/2014/main" id="{AF72439B-3911-452D-AE11-BF33DB3D5EDF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60" name="四角形: 角を丸くする 455">
                      <a:extLst>
                        <a:ext uri="{FF2B5EF4-FFF2-40B4-BE49-F238E27FC236}">
                          <a16:creationId xmlns:a16="http://schemas.microsoft.com/office/drawing/2014/main" id="{D5917F7A-07C2-482E-B322-40F7DAB054FF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46" name="グループ化 645">
                    <a:extLst>
                      <a:ext uri="{FF2B5EF4-FFF2-40B4-BE49-F238E27FC236}">
                        <a16:creationId xmlns:a16="http://schemas.microsoft.com/office/drawing/2014/main" id="{02F2368E-D6FA-4F27-92AD-A1DD895628E8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654" name="四角形: 角を丸くする 506">
                      <a:extLst>
                        <a:ext uri="{FF2B5EF4-FFF2-40B4-BE49-F238E27FC236}">
                          <a16:creationId xmlns:a16="http://schemas.microsoft.com/office/drawing/2014/main" id="{CB8F3B1E-727D-4B70-AF0B-8B04621D79EA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8" name="四角形: 角を丸くする 455">
                      <a:extLst>
                        <a:ext uri="{FF2B5EF4-FFF2-40B4-BE49-F238E27FC236}">
                          <a16:creationId xmlns:a16="http://schemas.microsoft.com/office/drawing/2014/main" id="{BBF0CC18-A515-429B-9A3A-BD80F88D5CAC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47" name="グループ化 646">
                    <a:extLst>
                      <a:ext uri="{FF2B5EF4-FFF2-40B4-BE49-F238E27FC236}">
                        <a16:creationId xmlns:a16="http://schemas.microsoft.com/office/drawing/2014/main" id="{A55D10CB-0858-4B40-A896-6A74753D1282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652" name="四角形: 角を丸くする 506">
                      <a:extLst>
                        <a:ext uri="{FF2B5EF4-FFF2-40B4-BE49-F238E27FC236}">
                          <a16:creationId xmlns:a16="http://schemas.microsoft.com/office/drawing/2014/main" id="{FED04161-AF6C-4B3B-B5C9-250E62073257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3" name="四角形: 角を丸くする 455">
                      <a:extLst>
                        <a:ext uri="{FF2B5EF4-FFF2-40B4-BE49-F238E27FC236}">
                          <a16:creationId xmlns:a16="http://schemas.microsoft.com/office/drawing/2014/main" id="{F92310F0-A871-455C-AACD-2A4984804231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48" name="グループ化 647">
                    <a:extLst>
                      <a:ext uri="{FF2B5EF4-FFF2-40B4-BE49-F238E27FC236}">
                        <a16:creationId xmlns:a16="http://schemas.microsoft.com/office/drawing/2014/main" id="{4EFEDA7D-BC99-4D0B-B539-7E477D9E1778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650" name="四角形: 角を丸くする 506">
                      <a:extLst>
                        <a:ext uri="{FF2B5EF4-FFF2-40B4-BE49-F238E27FC236}">
                          <a16:creationId xmlns:a16="http://schemas.microsoft.com/office/drawing/2014/main" id="{66B441B3-FEFA-4899-81EC-BE2237145E97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1" name="四角形: 角を丸くする 455">
                      <a:extLst>
                        <a:ext uri="{FF2B5EF4-FFF2-40B4-BE49-F238E27FC236}">
                          <a16:creationId xmlns:a16="http://schemas.microsoft.com/office/drawing/2014/main" id="{BA155AB8-C174-4139-ABD3-9E8C150803DB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49" name="楕円 648">
                    <a:extLst>
                      <a:ext uri="{FF2B5EF4-FFF2-40B4-BE49-F238E27FC236}">
                        <a16:creationId xmlns:a16="http://schemas.microsoft.com/office/drawing/2014/main" id="{23735B19-712D-4A84-8905-E0A7AC074BA3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32" name="グループ化 631">
                  <a:extLst>
                    <a:ext uri="{FF2B5EF4-FFF2-40B4-BE49-F238E27FC236}">
                      <a16:creationId xmlns:a16="http://schemas.microsoft.com/office/drawing/2014/main" id="{1BED81B2-99F4-48D9-BA78-CABEB9D37F60}"/>
                    </a:ext>
                  </a:extLst>
                </p:cNvPr>
                <p:cNvGrpSpPr/>
                <p:nvPr/>
              </p:nvGrpSpPr>
              <p:grpSpPr>
                <a:xfrm rot="19365346">
                  <a:off x="7889134" y="2631466"/>
                  <a:ext cx="224916" cy="410237"/>
                  <a:chOff x="3161486" y="3471945"/>
                  <a:chExt cx="513532" cy="826769"/>
                </a:xfrm>
              </p:grpSpPr>
              <p:sp>
                <p:nvSpPr>
                  <p:cNvPr id="640" name="四角形: 角を丸くする 639">
                    <a:extLst>
                      <a:ext uri="{FF2B5EF4-FFF2-40B4-BE49-F238E27FC236}">
                        <a16:creationId xmlns:a16="http://schemas.microsoft.com/office/drawing/2014/main" id="{A1C28E14-D3E5-47CB-B180-718BD0460D5D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1" name="四角形: 角を丸くする 640">
                    <a:extLst>
                      <a:ext uri="{FF2B5EF4-FFF2-40B4-BE49-F238E27FC236}">
                        <a16:creationId xmlns:a16="http://schemas.microsoft.com/office/drawing/2014/main" id="{740CC79B-B29F-4B23-8120-8EE79BE65B35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2" name="四角形: 角を丸くする 641">
                    <a:extLst>
                      <a:ext uri="{FF2B5EF4-FFF2-40B4-BE49-F238E27FC236}">
                        <a16:creationId xmlns:a16="http://schemas.microsoft.com/office/drawing/2014/main" id="{DA51BDBE-F646-4124-981A-E5BCBD893D5F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3" name="四角形: 角を丸くする 642">
                    <a:extLst>
                      <a:ext uri="{FF2B5EF4-FFF2-40B4-BE49-F238E27FC236}">
                        <a16:creationId xmlns:a16="http://schemas.microsoft.com/office/drawing/2014/main" id="{A81AB520-ADF5-44C5-BC7D-DE16EAD540A1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33" name="四角形: 角を丸くする 455">
                  <a:extLst>
                    <a:ext uri="{FF2B5EF4-FFF2-40B4-BE49-F238E27FC236}">
                      <a16:creationId xmlns:a16="http://schemas.microsoft.com/office/drawing/2014/main" id="{6A1FB649-20B7-473B-9551-1A1110C04BF9}"/>
                    </a:ext>
                  </a:extLst>
                </p:cNvPr>
                <p:cNvSpPr/>
                <p:nvPr/>
              </p:nvSpPr>
              <p:spPr>
                <a:xfrm rot="2260007">
                  <a:off x="7985186" y="3000141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4" name="四角形: 角を丸くする 455">
                  <a:extLst>
                    <a:ext uri="{FF2B5EF4-FFF2-40B4-BE49-F238E27FC236}">
                      <a16:creationId xmlns:a16="http://schemas.microsoft.com/office/drawing/2014/main" id="{EBC61746-46A3-47D0-9413-4B7E77AF754B}"/>
                    </a:ext>
                  </a:extLst>
                </p:cNvPr>
                <p:cNvSpPr/>
                <p:nvPr/>
              </p:nvSpPr>
              <p:spPr>
                <a:xfrm rot="4204350">
                  <a:off x="7954038" y="2943040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5" name="四角形: 上の 2 つの角を丸める 529">
                  <a:extLst>
                    <a:ext uri="{FF2B5EF4-FFF2-40B4-BE49-F238E27FC236}">
                      <a16:creationId xmlns:a16="http://schemas.microsoft.com/office/drawing/2014/main" id="{AFD9B30D-12FE-4C89-BE2C-9AB836180847}"/>
                    </a:ext>
                  </a:extLst>
                </p:cNvPr>
                <p:cNvSpPr/>
                <p:nvPr/>
              </p:nvSpPr>
              <p:spPr>
                <a:xfrm rot="14211595">
                  <a:off x="7210172" y="2864467"/>
                  <a:ext cx="254536" cy="533640"/>
                </a:xfrm>
                <a:custGeom>
                  <a:avLst/>
                  <a:gdLst>
                    <a:gd name="connsiteX0" fmla="*/ 100259 w 200517"/>
                    <a:gd name="connsiteY0" fmla="*/ 0 h 399430"/>
                    <a:gd name="connsiteX1" fmla="*/ 100259 w 200517"/>
                    <a:gd name="connsiteY1" fmla="*/ 0 h 399430"/>
                    <a:gd name="connsiteX2" fmla="*/ 200518 w 200517"/>
                    <a:gd name="connsiteY2" fmla="*/ 100259 h 399430"/>
                    <a:gd name="connsiteX3" fmla="*/ 200517 w 200517"/>
                    <a:gd name="connsiteY3" fmla="*/ 399430 h 399430"/>
                    <a:gd name="connsiteX4" fmla="*/ 200517 w 200517"/>
                    <a:gd name="connsiteY4" fmla="*/ 399430 h 399430"/>
                    <a:gd name="connsiteX5" fmla="*/ 0 w 200517"/>
                    <a:gd name="connsiteY5" fmla="*/ 399430 h 399430"/>
                    <a:gd name="connsiteX6" fmla="*/ 0 w 200517"/>
                    <a:gd name="connsiteY6" fmla="*/ 399430 h 399430"/>
                    <a:gd name="connsiteX7" fmla="*/ 0 w 200517"/>
                    <a:gd name="connsiteY7" fmla="*/ 100259 h 399430"/>
                    <a:gd name="connsiteX8" fmla="*/ 100259 w 200517"/>
                    <a:gd name="connsiteY8" fmla="*/ 0 h 399430"/>
                    <a:gd name="connsiteX0" fmla="*/ 100259 w 298483"/>
                    <a:gd name="connsiteY0" fmla="*/ 50416 h 449846"/>
                    <a:gd name="connsiteX1" fmla="*/ 100259 w 298483"/>
                    <a:gd name="connsiteY1" fmla="*/ 50416 h 449846"/>
                    <a:gd name="connsiteX2" fmla="*/ 296552 w 298483"/>
                    <a:gd name="connsiteY2" fmla="*/ 2544 h 449846"/>
                    <a:gd name="connsiteX3" fmla="*/ 200518 w 298483"/>
                    <a:gd name="connsiteY3" fmla="*/ 150675 h 449846"/>
                    <a:gd name="connsiteX4" fmla="*/ 200517 w 298483"/>
                    <a:gd name="connsiteY4" fmla="*/ 449846 h 449846"/>
                    <a:gd name="connsiteX5" fmla="*/ 200517 w 298483"/>
                    <a:gd name="connsiteY5" fmla="*/ 449846 h 449846"/>
                    <a:gd name="connsiteX6" fmla="*/ 0 w 298483"/>
                    <a:gd name="connsiteY6" fmla="*/ 449846 h 449846"/>
                    <a:gd name="connsiteX7" fmla="*/ 0 w 298483"/>
                    <a:gd name="connsiteY7" fmla="*/ 449846 h 449846"/>
                    <a:gd name="connsiteX8" fmla="*/ 0 w 298483"/>
                    <a:gd name="connsiteY8" fmla="*/ 150675 h 449846"/>
                    <a:gd name="connsiteX9" fmla="*/ 100259 w 298483"/>
                    <a:gd name="connsiteY9" fmla="*/ 50416 h 449846"/>
                    <a:gd name="connsiteX0" fmla="*/ 296552 w 387992"/>
                    <a:gd name="connsiteY0" fmla="*/ 0 h 447302"/>
                    <a:gd name="connsiteX1" fmla="*/ 200518 w 387992"/>
                    <a:gd name="connsiteY1" fmla="*/ 148131 h 447302"/>
                    <a:gd name="connsiteX2" fmla="*/ 200517 w 387992"/>
                    <a:gd name="connsiteY2" fmla="*/ 447302 h 447302"/>
                    <a:gd name="connsiteX3" fmla="*/ 200517 w 387992"/>
                    <a:gd name="connsiteY3" fmla="*/ 447302 h 447302"/>
                    <a:gd name="connsiteX4" fmla="*/ 0 w 387992"/>
                    <a:gd name="connsiteY4" fmla="*/ 447302 h 447302"/>
                    <a:gd name="connsiteX5" fmla="*/ 0 w 387992"/>
                    <a:gd name="connsiteY5" fmla="*/ 447302 h 447302"/>
                    <a:gd name="connsiteX6" fmla="*/ 0 w 387992"/>
                    <a:gd name="connsiteY6" fmla="*/ 148131 h 447302"/>
                    <a:gd name="connsiteX7" fmla="*/ 100259 w 387992"/>
                    <a:gd name="connsiteY7" fmla="*/ 47872 h 447302"/>
                    <a:gd name="connsiteX8" fmla="*/ 100259 w 387992"/>
                    <a:gd name="connsiteY8" fmla="*/ 47872 h 447302"/>
                    <a:gd name="connsiteX9" fmla="*/ 387992 w 387992"/>
                    <a:gd name="connsiteY9" fmla="*/ 91440 h 447302"/>
                    <a:gd name="connsiteX0" fmla="*/ 296552 w 298483"/>
                    <a:gd name="connsiteY0" fmla="*/ 0 h 447302"/>
                    <a:gd name="connsiteX1" fmla="*/ 200518 w 298483"/>
                    <a:gd name="connsiteY1" fmla="*/ 148131 h 447302"/>
                    <a:gd name="connsiteX2" fmla="*/ 200517 w 298483"/>
                    <a:gd name="connsiteY2" fmla="*/ 447302 h 447302"/>
                    <a:gd name="connsiteX3" fmla="*/ 200517 w 298483"/>
                    <a:gd name="connsiteY3" fmla="*/ 447302 h 447302"/>
                    <a:gd name="connsiteX4" fmla="*/ 0 w 298483"/>
                    <a:gd name="connsiteY4" fmla="*/ 447302 h 447302"/>
                    <a:gd name="connsiteX5" fmla="*/ 0 w 298483"/>
                    <a:gd name="connsiteY5" fmla="*/ 447302 h 447302"/>
                    <a:gd name="connsiteX6" fmla="*/ 0 w 298483"/>
                    <a:gd name="connsiteY6" fmla="*/ 148131 h 447302"/>
                    <a:gd name="connsiteX7" fmla="*/ 100259 w 298483"/>
                    <a:gd name="connsiteY7" fmla="*/ 47872 h 447302"/>
                    <a:gd name="connsiteX8" fmla="*/ 100259 w 298483"/>
                    <a:gd name="connsiteY8" fmla="*/ 47872 h 447302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4554"/>
                    <a:gd name="connsiteY0" fmla="*/ 100259 h 438268"/>
                    <a:gd name="connsiteX1" fmla="*/ 200517 w 204554"/>
                    <a:gd name="connsiteY1" fmla="*/ 399430 h 438268"/>
                    <a:gd name="connsiteX2" fmla="*/ 204554 w 204554"/>
                    <a:gd name="connsiteY2" fmla="*/ 438268 h 438268"/>
                    <a:gd name="connsiteX3" fmla="*/ 0 w 204554"/>
                    <a:gd name="connsiteY3" fmla="*/ 399430 h 438268"/>
                    <a:gd name="connsiteX4" fmla="*/ 0 w 204554"/>
                    <a:gd name="connsiteY4" fmla="*/ 399430 h 438268"/>
                    <a:gd name="connsiteX5" fmla="*/ 0 w 204554"/>
                    <a:gd name="connsiteY5" fmla="*/ 100259 h 438268"/>
                    <a:gd name="connsiteX6" fmla="*/ 100259 w 204554"/>
                    <a:gd name="connsiteY6" fmla="*/ 0 h 438268"/>
                    <a:gd name="connsiteX7" fmla="*/ 100259 w 204554"/>
                    <a:gd name="connsiteY7" fmla="*/ 0 h 438268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0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100259 h 399430"/>
                    <a:gd name="connsiteX5" fmla="*/ 100259 w 200518"/>
                    <a:gd name="connsiteY5" fmla="*/ 0 h 399430"/>
                    <a:gd name="connsiteX6" fmla="*/ 100259 w 200518"/>
                    <a:gd name="connsiteY6" fmla="*/ 0 h 399430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399430 h 455205"/>
                    <a:gd name="connsiteX4" fmla="*/ 0 w 200518"/>
                    <a:gd name="connsiteY4" fmla="*/ 100259 h 455205"/>
                    <a:gd name="connsiteX5" fmla="*/ 100259 w 200518"/>
                    <a:gd name="connsiteY5" fmla="*/ 0 h 455205"/>
                    <a:gd name="connsiteX6" fmla="*/ 100259 w 200518"/>
                    <a:gd name="connsiteY6" fmla="*/ 0 h 455205"/>
                    <a:gd name="connsiteX0" fmla="*/ 208016 w 208016"/>
                    <a:gd name="connsiteY0" fmla="*/ 100259 h 455205"/>
                    <a:gd name="connsiteX1" fmla="*/ 207986 w 208016"/>
                    <a:gd name="connsiteY1" fmla="*/ 455205 h 455205"/>
                    <a:gd name="connsiteX2" fmla="*/ 7498 w 208016"/>
                    <a:gd name="connsiteY2" fmla="*/ 399430 h 455205"/>
                    <a:gd name="connsiteX3" fmla="*/ 0 w 208016"/>
                    <a:gd name="connsiteY3" fmla="*/ 436118 h 455205"/>
                    <a:gd name="connsiteX4" fmla="*/ 7498 w 208016"/>
                    <a:gd name="connsiteY4" fmla="*/ 100259 h 455205"/>
                    <a:gd name="connsiteX5" fmla="*/ 107757 w 208016"/>
                    <a:gd name="connsiteY5" fmla="*/ 0 h 455205"/>
                    <a:gd name="connsiteX6" fmla="*/ 107757 w 208016"/>
                    <a:gd name="connsiteY6" fmla="*/ 0 h 455205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100259 h 455205"/>
                    <a:gd name="connsiteX4" fmla="*/ 100259 w 200518"/>
                    <a:gd name="connsiteY4" fmla="*/ 0 h 455205"/>
                    <a:gd name="connsiteX5" fmla="*/ 100259 w 200518"/>
                    <a:gd name="connsiteY5" fmla="*/ 0 h 455205"/>
                    <a:gd name="connsiteX0" fmla="*/ 214623 w 214623"/>
                    <a:gd name="connsiteY0" fmla="*/ 100259 h 455205"/>
                    <a:gd name="connsiteX1" fmla="*/ 214593 w 214623"/>
                    <a:gd name="connsiteY1" fmla="*/ 455205 h 455205"/>
                    <a:gd name="connsiteX2" fmla="*/ 0 w 214623"/>
                    <a:gd name="connsiteY2" fmla="*/ 441811 h 455205"/>
                    <a:gd name="connsiteX3" fmla="*/ 14105 w 214623"/>
                    <a:gd name="connsiteY3" fmla="*/ 100259 h 455205"/>
                    <a:gd name="connsiteX4" fmla="*/ 114364 w 214623"/>
                    <a:gd name="connsiteY4" fmla="*/ 0 h 455205"/>
                    <a:gd name="connsiteX5" fmla="*/ 114364 w 214623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3520" h="455205">
                      <a:moveTo>
                        <a:pt x="233520" y="169950"/>
                      </a:moveTo>
                      <a:lnTo>
                        <a:pt x="214593" y="455205"/>
                      </a:lnTo>
                      <a:lnTo>
                        <a:pt x="0" y="441811"/>
                      </a:lnTo>
                      <a:lnTo>
                        <a:pt x="14105" y="100259"/>
                      </a:lnTo>
                      <a:cubicBezTo>
                        <a:pt x="14105" y="44887"/>
                        <a:pt x="58992" y="0"/>
                        <a:pt x="114364" y="0"/>
                      </a:cubicBezTo>
                      <a:lnTo>
                        <a:pt x="114364" y="0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36" name="グループ化 635">
                  <a:extLst>
                    <a:ext uri="{FF2B5EF4-FFF2-40B4-BE49-F238E27FC236}">
                      <a16:creationId xmlns:a16="http://schemas.microsoft.com/office/drawing/2014/main" id="{AF6106F0-735A-4F1F-9269-2B1C35F3F5F5}"/>
                    </a:ext>
                  </a:extLst>
                </p:cNvPr>
                <p:cNvGrpSpPr/>
                <p:nvPr/>
              </p:nvGrpSpPr>
              <p:grpSpPr>
                <a:xfrm rot="253437">
                  <a:off x="7334399" y="2626875"/>
                  <a:ext cx="536347" cy="485664"/>
                  <a:chOff x="7284540" y="2638033"/>
                  <a:chExt cx="536347" cy="485664"/>
                </a:xfrm>
              </p:grpSpPr>
              <p:sp>
                <p:nvSpPr>
                  <p:cNvPr id="637" name="フリーフォーム: 図形 636">
                    <a:extLst>
                      <a:ext uri="{FF2B5EF4-FFF2-40B4-BE49-F238E27FC236}">
                        <a16:creationId xmlns:a16="http://schemas.microsoft.com/office/drawing/2014/main" id="{0554B45E-C96A-4320-A0E0-F8CEEB347814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623309" y="2770975"/>
                    <a:ext cx="303489" cy="37606"/>
                  </a:xfrm>
                  <a:custGeom>
                    <a:avLst/>
                    <a:gdLst>
                      <a:gd name="connsiteX0" fmla="*/ 50813 w 629558"/>
                      <a:gd name="connsiteY0" fmla="*/ 0 h 78009"/>
                      <a:gd name="connsiteX1" fmla="*/ 578745 w 629558"/>
                      <a:gd name="connsiteY1" fmla="*/ 0 h 78009"/>
                      <a:gd name="connsiteX2" fmla="*/ 629558 w 629558"/>
                      <a:gd name="connsiteY2" fmla="*/ 50813 h 78009"/>
                      <a:gd name="connsiteX3" fmla="*/ 629558 w 629558"/>
                      <a:gd name="connsiteY3" fmla="*/ 78009 h 78009"/>
                      <a:gd name="connsiteX4" fmla="*/ 0 w 629558"/>
                      <a:gd name="connsiteY4" fmla="*/ 78009 h 78009"/>
                      <a:gd name="connsiteX5" fmla="*/ 0 w 629558"/>
                      <a:gd name="connsiteY5" fmla="*/ 50813 h 78009"/>
                      <a:gd name="connsiteX6" fmla="*/ 50813 w 629558"/>
                      <a:gd name="connsiteY6" fmla="*/ 0 h 78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29558" h="78009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78009"/>
                        </a:lnTo>
                        <a:lnTo>
                          <a:pt x="0" y="78009"/>
                        </a:ln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8" name="フリーフォーム: 図形 637">
                    <a:extLst>
                      <a:ext uri="{FF2B5EF4-FFF2-40B4-BE49-F238E27FC236}">
                        <a16:creationId xmlns:a16="http://schemas.microsoft.com/office/drawing/2014/main" id="{A720ACC1-E799-4ED1-A869-D7FDFB6CDDE4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400969" y="2681285"/>
                    <a:ext cx="303489" cy="536347"/>
                  </a:xfrm>
                  <a:custGeom>
                    <a:avLst/>
                    <a:gdLst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207317 w 629558"/>
                      <a:gd name="connsiteY11" fmla="*/ 304874 h 1112600"/>
                      <a:gd name="connsiteX12" fmla="*/ 152437 w 629558"/>
                      <a:gd name="connsiteY12" fmla="*/ 304874 h 1112600"/>
                      <a:gd name="connsiteX13" fmla="*/ 0 w 629558"/>
                      <a:gd name="connsiteY13" fmla="*/ 152437 h 1112600"/>
                      <a:gd name="connsiteX14" fmla="*/ 0 w 629558"/>
                      <a:gd name="connsiteY14" fmla="*/ 50813 h 1112600"/>
                      <a:gd name="connsiteX15" fmla="*/ 50813 w 629558"/>
                      <a:gd name="connsiteY15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152437 w 629558"/>
                      <a:gd name="connsiteY11" fmla="*/ 304874 h 1112600"/>
                      <a:gd name="connsiteX12" fmla="*/ 0 w 629558"/>
                      <a:gd name="connsiteY12" fmla="*/ 152437 h 1112600"/>
                      <a:gd name="connsiteX13" fmla="*/ 0 w 629558"/>
                      <a:gd name="connsiteY13" fmla="*/ 50813 h 1112600"/>
                      <a:gd name="connsiteX14" fmla="*/ 50813 w 629558"/>
                      <a:gd name="connsiteY14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9534 w 629558"/>
                      <a:gd name="connsiteY5" fmla="*/ 322482 h 1112600"/>
                      <a:gd name="connsiteX6" fmla="*/ 429534 w 629558"/>
                      <a:gd name="connsiteY6" fmla="*/ 997845 h 1112600"/>
                      <a:gd name="connsiteX7" fmla="*/ 314779 w 629558"/>
                      <a:gd name="connsiteY7" fmla="*/ 1112600 h 1112600"/>
                      <a:gd name="connsiteX8" fmla="*/ 200024 w 629558"/>
                      <a:gd name="connsiteY8" fmla="*/ 997845 h 1112600"/>
                      <a:gd name="connsiteX9" fmla="*/ 200024 w 629558"/>
                      <a:gd name="connsiteY9" fmla="*/ 322482 h 1112600"/>
                      <a:gd name="connsiteX10" fmla="*/ 152437 w 629558"/>
                      <a:gd name="connsiteY10" fmla="*/ 304874 h 1112600"/>
                      <a:gd name="connsiteX11" fmla="*/ 0 w 629558"/>
                      <a:gd name="connsiteY11" fmla="*/ 152437 h 1112600"/>
                      <a:gd name="connsiteX12" fmla="*/ 0 w 629558"/>
                      <a:gd name="connsiteY12" fmla="*/ 50813 h 1112600"/>
                      <a:gd name="connsiteX13" fmla="*/ 50813 w 629558"/>
                      <a:gd name="connsiteY13" fmla="*/ 0 h 1112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29558" h="1112600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152437"/>
                        </a:lnTo>
                        <a:cubicBezTo>
                          <a:pt x="629558" y="236626"/>
                          <a:pt x="561310" y="304874"/>
                          <a:pt x="477121" y="304874"/>
                        </a:cubicBezTo>
                        <a:lnTo>
                          <a:pt x="429534" y="322482"/>
                        </a:lnTo>
                        <a:lnTo>
                          <a:pt x="429534" y="997845"/>
                        </a:lnTo>
                        <a:cubicBezTo>
                          <a:pt x="429534" y="1061222"/>
                          <a:pt x="378156" y="1112600"/>
                          <a:pt x="314779" y="1112600"/>
                        </a:cubicBezTo>
                        <a:cubicBezTo>
                          <a:pt x="251402" y="1112600"/>
                          <a:pt x="200024" y="1061222"/>
                          <a:pt x="200024" y="997845"/>
                        </a:cubicBezTo>
                        <a:lnTo>
                          <a:pt x="200024" y="322482"/>
                        </a:lnTo>
                        <a:lnTo>
                          <a:pt x="152437" y="304874"/>
                        </a:lnTo>
                        <a:cubicBezTo>
                          <a:pt x="68248" y="304874"/>
                          <a:pt x="0" y="236626"/>
                          <a:pt x="0" y="152437"/>
                        </a:cubicBez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9" name="フリーフォーム: 図形 638">
                    <a:extLst>
                      <a:ext uri="{FF2B5EF4-FFF2-40B4-BE49-F238E27FC236}">
                        <a16:creationId xmlns:a16="http://schemas.microsoft.com/office/drawing/2014/main" id="{6D4809D2-A2F0-41AB-8E2A-44DE859E146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7435216" y="2861887"/>
                    <a:ext cx="262880" cy="261810"/>
                  </a:xfrm>
                  <a:custGeom>
                    <a:avLst/>
                    <a:gdLst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372385 w 805317"/>
                      <a:gd name="connsiteY3" fmla="*/ 0 h 802037"/>
                      <a:gd name="connsiteX4" fmla="*/ 700786 w 805317"/>
                      <a:gd name="connsiteY4" fmla="*/ 0 h 802037"/>
                      <a:gd name="connsiteX5" fmla="*/ 805317 w 805317"/>
                      <a:gd name="connsiteY5" fmla="*/ 104531 h 802037"/>
                      <a:gd name="connsiteX6" fmla="*/ 805316 w 805317"/>
                      <a:gd name="connsiteY6" fmla="*/ 104531 h 802037"/>
                      <a:gd name="connsiteX7" fmla="*/ 741473 w 805317"/>
                      <a:gd name="connsiteY7" fmla="*/ 200847 h 802037"/>
                      <a:gd name="connsiteX8" fmla="*/ 730490 w 805317"/>
                      <a:gd name="connsiteY8" fmla="*/ 203065 h 802037"/>
                      <a:gd name="connsiteX9" fmla="*/ 738828 w 805317"/>
                      <a:gd name="connsiteY9" fmla="*/ 204748 h 802037"/>
                      <a:gd name="connsiteX10" fmla="*/ 802671 w 805317"/>
                      <a:gd name="connsiteY10" fmla="*/ 301065 h 802037"/>
                      <a:gd name="connsiteX11" fmla="*/ 802670 w 805317"/>
                      <a:gd name="connsiteY11" fmla="*/ 301064 h 802037"/>
                      <a:gd name="connsiteX12" fmla="*/ 738827 w 805317"/>
                      <a:gd name="connsiteY12" fmla="*/ 397381 h 802037"/>
                      <a:gd name="connsiteX13" fmla="*/ 718897 w 805317"/>
                      <a:gd name="connsiteY13" fmla="*/ 401404 h 802037"/>
                      <a:gd name="connsiteX14" fmla="*/ 729401 w 805317"/>
                      <a:gd name="connsiteY14" fmla="*/ 403525 h 802037"/>
                      <a:gd name="connsiteX15" fmla="*/ 793244 w 805317"/>
                      <a:gd name="connsiteY15" fmla="*/ 499842 h 802037"/>
                      <a:gd name="connsiteX16" fmla="*/ 793243 w 805317"/>
                      <a:gd name="connsiteY16" fmla="*/ 499841 h 802037"/>
                      <a:gd name="connsiteX17" fmla="*/ 729400 w 805317"/>
                      <a:gd name="connsiteY17" fmla="*/ 596158 h 802037"/>
                      <a:gd name="connsiteX18" fmla="*/ 711705 w 805317"/>
                      <a:gd name="connsiteY18" fmla="*/ 599730 h 802037"/>
                      <a:gd name="connsiteX19" fmla="*/ 716963 w 805317"/>
                      <a:gd name="connsiteY19" fmla="*/ 600792 h 802037"/>
                      <a:gd name="connsiteX20" fmla="*/ 780806 w 805317"/>
                      <a:gd name="connsiteY20" fmla="*/ 697108 h 802037"/>
                      <a:gd name="connsiteX21" fmla="*/ 780805 w 805317"/>
                      <a:gd name="connsiteY21" fmla="*/ 697108 h 802037"/>
                      <a:gd name="connsiteX22" fmla="*/ 676274 w 805317"/>
                      <a:gd name="connsiteY22" fmla="*/ 801639 h 802037"/>
                      <a:gd name="connsiteX23" fmla="*/ 410797 w 805317"/>
                      <a:gd name="connsiteY23" fmla="*/ 801638 h 802037"/>
                      <a:gd name="connsiteX24" fmla="*/ 406839 w 805317"/>
                      <a:gd name="connsiteY24" fmla="*/ 802037 h 802037"/>
                      <a:gd name="connsiteX25" fmla="*/ 298829 w 805317"/>
                      <a:gd name="connsiteY25" fmla="*/ 802037 h 802037"/>
                      <a:gd name="connsiteX26" fmla="*/ 0 w 805317"/>
                      <a:gd name="connsiteY26" fmla="*/ 503208 h 802037"/>
                      <a:gd name="connsiteX27" fmla="*/ 0 w 805317"/>
                      <a:gd name="connsiteY27" fmla="*/ 299923 h 802037"/>
                      <a:gd name="connsiteX28" fmla="*/ 182511 w 805317"/>
                      <a:gd name="connsiteY28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700786 w 805317"/>
                      <a:gd name="connsiteY3" fmla="*/ 0 h 802037"/>
                      <a:gd name="connsiteX4" fmla="*/ 805317 w 805317"/>
                      <a:gd name="connsiteY4" fmla="*/ 104531 h 802037"/>
                      <a:gd name="connsiteX5" fmla="*/ 805316 w 805317"/>
                      <a:gd name="connsiteY5" fmla="*/ 104531 h 802037"/>
                      <a:gd name="connsiteX6" fmla="*/ 741473 w 805317"/>
                      <a:gd name="connsiteY6" fmla="*/ 200847 h 802037"/>
                      <a:gd name="connsiteX7" fmla="*/ 730490 w 805317"/>
                      <a:gd name="connsiteY7" fmla="*/ 203065 h 802037"/>
                      <a:gd name="connsiteX8" fmla="*/ 738828 w 805317"/>
                      <a:gd name="connsiteY8" fmla="*/ 204748 h 802037"/>
                      <a:gd name="connsiteX9" fmla="*/ 802671 w 805317"/>
                      <a:gd name="connsiteY9" fmla="*/ 301065 h 802037"/>
                      <a:gd name="connsiteX10" fmla="*/ 802670 w 805317"/>
                      <a:gd name="connsiteY10" fmla="*/ 301064 h 802037"/>
                      <a:gd name="connsiteX11" fmla="*/ 738827 w 805317"/>
                      <a:gd name="connsiteY11" fmla="*/ 397381 h 802037"/>
                      <a:gd name="connsiteX12" fmla="*/ 718897 w 805317"/>
                      <a:gd name="connsiteY12" fmla="*/ 401404 h 802037"/>
                      <a:gd name="connsiteX13" fmla="*/ 729401 w 805317"/>
                      <a:gd name="connsiteY13" fmla="*/ 403525 h 802037"/>
                      <a:gd name="connsiteX14" fmla="*/ 793244 w 805317"/>
                      <a:gd name="connsiteY14" fmla="*/ 499842 h 802037"/>
                      <a:gd name="connsiteX15" fmla="*/ 793243 w 805317"/>
                      <a:gd name="connsiteY15" fmla="*/ 499841 h 802037"/>
                      <a:gd name="connsiteX16" fmla="*/ 729400 w 805317"/>
                      <a:gd name="connsiteY16" fmla="*/ 596158 h 802037"/>
                      <a:gd name="connsiteX17" fmla="*/ 711705 w 805317"/>
                      <a:gd name="connsiteY17" fmla="*/ 599730 h 802037"/>
                      <a:gd name="connsiteX18" fmla="*/ 716963 w 805317"/>
                      <a:gd name="connsiteY18" fmla="*/ 600792 h 802037"/>
                      <a:gd name="connsiteX19" fmla="*/ 780806 w 805317"/>
                      <a:gd name="connsiteY19" fmla="*/ 697108 h 802037"/>
                      <a:gd name="connsiteX20" fmla="*/ 780805 w 805317"/>
                      <a:gd name="connsiteY20" fmla="*/ 697108 h 802037"/>
                      <a:gd name="connsiteX21" fmla="*/ 676274 w 805317"/>
                      <a:gd name="connsiteY21" fmla="*/ 801639 h 802037"/>
                      <a:gd name="connsiteX22" fmla="*/ 410797 w 805317"/>
                      <a:gd name="connsiteY22" fmla="*/ 801638 h 802037"/>
                      <a:gd name="connsiteX23" fmla="*/ 406839 w 805317"/>
                      <a:gd name="connsiteY23" fmla="*/ 802037 h 802037"/>
                      <a:gd name="connsiteX24" fmla="*/ 298829 w 805317"/>
                      <a:gd name="connsiteY24" fmla="*/ 802037 h 802037"/>
                      <a:gd name="connsiteX25" fmla="*/ 0 w 805317"/>
                      <a:gd name="connsiteY25" fmla="*/ 503208 h 802037"/>
                      <a:gd name="connsiteX26" fmla="*/ 0 w 805317"/>
                      <a:gd name="connsiteY26" fmla="*/ 299923 h 802037"/>
                      <a:gd name="connsiteX27" fmla="*/ 182511 w 805317"/>
                      <a:gd name="connsiteY27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406839 w 805317"/>
                      <a:gd name="connsiteY22" fmla="*/ 802037 h 802037"/>
                      <a:gd name="connsiteX23" fmla="*/ 298829 w 805317"/>
                      <a:gd name="connsiteY23" fmla="*/ 802037 h 802037"/>
                      <a:gd name="connsiteX24" fmla="*/ 0 w 805317"/>
                      <a:gd name="connsiteY24" fmla="*/ 503208 h 802037"/>
                      <a:gd name="connsiteX25" fmla="*/ 0 w 805317"/>
                      <a:gd name="connsiteY25" fmla="*/ 299923 h 802037"/>
                      <a:gd name="connsiteX26" fmla="*/ 182511 w 805317"/>
                      <a:gd name="connsiteY26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298829 w 805317"/>
                      <a:gd name="connsiteY22" fmla="*/ 802037 h 802037"/>
                      <a:gd name="connsiteX23" fmla="*/ 0 w 805317"/>
                      <a:gd name="connsiteY23" fmla="*/ 503208 h 802037"/>
                      <a:gd name="connsiteX24" fmla="*/ 0 w 805317"/>
                      <a:gd name="connsiteY24" fmla="*/ 299923 h 802037"/>
                      <a:gd name="connsiteX25" fmla="*/ 182511 w 805317"/>
                      <a:gd name="connsiteY25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298829 w 805317"/>
                      <a:gd name="connsiteY21" fmla="*/ 802037 h 802037"/>
                      <a:gd name="connsiteX22" fmla="*/ 0 w 805317"/>
                      <a:gd name="connsiteY22" fmla="*/ 503208 h 802037"/>
                      <a:gd name="connsiteX23" fmla="*/ 0 w 805317"/>
                      <a:gd name="connsiteY23" fmla="*/ 299923 h 802037"/>
                      <a:gd name="connsiteX24" fmla="*/ 182511 w 805317"/>
                      <a:gd name="connsiteY24" fmla="*/ 24578 h 802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05317" h="802037">
                        <a:moveTo>
                          <a:pt x="182511" y="24578"/>
                        </a:moveTo>
                        <a:cubicBezTo>
                          <a:pt x="218263" y="9456"/>
                          <a:pt x="257569" y="1094"/>
                          <a:pt x="298829" y="1094"/>
                        </a:cubicBezTo>
                        <a:lnTo>
                          <a:pt x="700786" y="0"/>
                        </a:lnTo>
                        <a:cubicBezTo>
                          <a:pt x="758517" y="0"/>
                          <a:pt x="805317" y="46800"/>
                          <a:pt x="805317" y="104531"/>
                        </a:cubicBezTo>
                        <a:lnTo>
                          <a:pt x="805316" y="104531"/>
                        </a:lnTo>
                        <a:cubicBezTo>
                          <a:pt x="805316" y="147829"/>
                          <a:pt x="778991" y="184979"/>
                          <a:pt x="741473" y="200847"/>
                        </a:cubicBezTo>
                        <a:lnTo>
                          <a:pt x="730490" y="203065"/>
                        </a:lnTo>
                        <a:lnTo>
                          <a:pt x="738828" y="204748"/>
                        </a:lnTo>
                        <a:cubicBezTo>
                          <a:pt x="776346" y="220617"/>
                          <a:pt x="802671" y="257766"/>
                          <a:pt x="802671" y="301065"/>
                        </a:cubicBezTo>
                        <a:lnTo>
                          <a:pt x="802670" y="301064"/>
                        </a:lnTo>
                        <a:cubicBezTo>
                          <a:pt x="802670" y="344363"/>
                          <a:pt x="776345" y="381512"/>
                          <a:pt x="738827" y="397381"/>
                        </a:cubicBezTo>
                        <a:lnTo>
                          <a:pt x="718897" y="401404"/>
                        </a:lnTo>
                        <a:lnTo>
                          <a:pt x="729401" y="403525"/>
                        </a:lnTo>
                        <a:cubicBezTo>
                          <a:pt x="766919" y="419394"/>
                          <a:pt x="793244" y="456543"/>
                          <a:pt x="793244" y="499842"/>
                        </a:cubicBezTo>
                        <a:lnTo>
                          <a:pt x="793243" y="499841"/>
                        </a:lnTo>
                        <a:cubicBezTo>
                          <a:pt x="793243" y="543140"/>
                          <a:pt x="766918" y="580289"/>
                          <a:pt x="729400" y="596158"/>
                        </a:cubicBezTo>
                        <a:lnTo>
                          <a:pt x="711705" y="599730"/>
                        </a:lnTo>
                        <a:lnTo>
                          <a:pt x="716963" y="600792"/>
                        </a:lnTo>
                        <a:cubicBezTo>
                          <a:pt x="754481" y="616660"/>
                          <a:pt x="780806" y="653810"/>
                          <a:pt x="780806" y="697108"/>
                        </a:cubicBezTo>
                        <a:lnTo>
                          <a:pt x="780805" y="697108"/>
                        </a:lnTo>
                        <a:cubicBezTo>
                          <a:pt x="780805" y="754839"/>
                          <a:pt x="734005" y="801639"/>
                          <a:pt x="676274" y="801639"/>
                        </a:cubicBezTo>
                        <a:lnTo>
                          <a:pt x="298829" y="802037"/>
                        </a:lnTo>
                        <a:cubicBezTo>
                          <a:pt x="133790" y="802037"/>
                          <a:pt x="0" y="668247"/>
                          <a:pt x="0" y="503208"/>
                        </a:cubicBezTo>
                        <a:lnTo>
                          <a:pt x="0" y="299923"/>
                        </a:lnTo>
                        <a:cubicBezTo>
                          <a:pt x="0" y="176144"/>
                          <a:pt x="75257" y="69942"/>
                          <a:pt x="182511" y="2457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23" name="グループ化 622">
                <a:extLst>
                  <a:ext uri="{FF2B5EF4-FFF2-40B4-BE49-F238E27FC236}">
                    <a16:creationId xmlns:a16="http://schemas.microsoft.com/office/drawing/2014/main" id="{EAFDCEA5-748D-4C7E-974E-085A71CE8E77}"/>
                  </a:ext>
                </a:extLst>
              </p:cNvPr>
              <p:cNvGrpSpPr/>
              <p:nvPr/>
            </p:nvGrpSpPr>
            <p:grpSpPr>
              <a:xfrm>
                <a:off x="7379433" y="3504160"/>
                <a:ext cx="1124296" cy="390005"/>
                <a:chOff x="1562021" y="3512395"/>
                <a:chExt cx="916860" cy="390005"/>
              </a:xfrm>
            </p:grpSpPr>
            <p:sp>
              <p:nvSpPr>
                <p:cNvPr id="624" name="台形 28">
                  <a:extLst>
                    <a:ext uri="{FF2B5EF4-FFF2-40B4-BE49-F238E27FC236}">
                      <a16:creationId xmlns:a16="http://schemas.microsoft.com/office/drawing/2014/main" id="{A4C302B3-F3F6-419B-B13C-4412C413A289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5" name="四角形: 角を丸くする 624">
                  <a:extLst>
                    <a:ext uri="{FF2B5EF4-FFF2-40B4-BE49-F238E27FC236}">
                      <a16:creationId xmlns:a16="http://schemas.microsoft.com/office/drawing/2014/main" id="{712599A9-9F6C-437E-A30E-3B09AC398C89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6" name="四角形: 角を丸くする 625">
                  <a:extLst>
                    <a:ext uri="{FF2B5EF4-FFF2-40B4-BE49-F238E27FC236}">
                      <a16:creationId xmlns:a16="http://schemas.microsoft.com/office/drawing/2014/main" id="{04A1FE6C-8515-4AC2-AC41-2F55E670C469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81" name="グループ化 1180">
              <a:extLst>
                <a:ext uri="{FF2B5EF4-FFF2-40B4-BE49-F238E27FC236}">
                  <a16:creationId xmlns:a16="http://schemas.microsoft.com/office/drawing/2014/main" id="{A0A8E86F-20CD-4533-8ED1-9DACB0F9A1E4}"/>
                </a:ext>
              </a:extLst>
            </p:cNvPr>
            <p:cNvGrpSpPr/>
            <p:nvPr/>
          </p:nvGrpSpPr>
          <p:grpSpPr>
            <a:xfrm>
              <a:off x="6562587" y="1158274"/>
              <a:ext cx="2691442" cy="2395460"/>
              <a:chOff x="662948" y="1120264"/>
              <a:chExt cx="2691442" cy="2395460"/>
            </a:xfrm>
          </p:grpSpPr>
          <p:grpSp>
            <p:nvGrpSpPr>
              <p:cNvPr id="1182" name="グループ化 1181">
                <a:extLst>
                  <a:ext uri="{FF2B5EF4-FFF2-40B4-BE49-F238E27FC236}">
                    <a16:creationId xmlns:a16="http://schemas.microsoft.com/office/drawing/2014/main" id="{C14E0739-770C-4462-A6FE-E24CAE3AA46B}"/>
                  </a:ext>
                </a:extLst>
              </p:cNvPr>
              <p:cNvGrpSpPr/>
              <p:nvPr/>
            </p:nvGrpSpPr>
            <p:grpSpPr>
              <a:xfrm>
                <a:off x="1597066" y="2132930"/>
                <a:ext cx="855875" cy="553943"/>
                <a:chOff x="-1717546" y="2163410"/>
                <a:chExt cx="855875" cy="553943"/>
              </a:xfrm>
            </p:grpSpPr>
            <p:grpSp>
              <p:nvGrpSpPr>
                <p:cNvPr id="1216" name="グループ化 1215">
                  <a:extLst>
                    <a:ext uri="{FF2B5EF4-FFF2-40B4-BE49-F238E27FC236}">
                      <a16:creationId xmlns:a16="http://schemas.microsoft.com/office/drawing/2014/main" id="{61A35311-F657-4391-AF3E-B222A182853E}"/>
                    </a:ext>
                  </a:extLst>
                </p:cNvPr>
                <p:cNvGrpSpPr/>
                <p:nvPr/>
              </p:nvGrpSpPr>
              <p:grpSpPr>
                <a:xfrm>
                  <a:off x="-1543109" y="2617703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241" name="四角形: 上の 2 つの角を丸める 1240">
                    <a:extLst>
                      <a:ext uri="{FF2B5EF4-FFF2-40B4-BE49-F238E27FC236}">
                        <a16:creationId xmlns:a16="http://schemas.microsoft.com/office/drawing/2014/main" id="{9DEF684B-26AE-4237-8409-6105A4690C6D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2" name="四角形: 上の 2 つの角を丸める 1241">
                    <a:extLst>
                      <a:ext uri="{FF2B5EF4-FFF2-40B4-BE49-F238E27FC236}">
                        <a16:creationId xmlns:a16="http://schemas.microsoft.com/office/drawing/2014/main" id="{5854CF06-2C38-41BC-A766-863717E5F775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3" name="四角形: 上の 2 つの角を丸める 1242">
                    <a:extLst>
                      <a:ext uri="{FF2B5EF4-FFF2-40B4-BE49-F238E27FC236}">
                        <a16:creationId xmlns:a16="http://schemas.microsoft.com/office/drawing/2014/main" id="{C5A7DB9D-35DC-4387-9BF2-3BC565647719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17" name="グループ化 1216">
                  <a:extLst>
                    <a:ext uri="{FF2B5EF4-FFF2-40B4-BE49-F238E27FC236}">
                      <a16:creationId xmlns:a16="http://schemas.microsoft.com/office/drawing/2014/main" id="{C530A937-945C-425A-8F0D-B4B3DC364ECB}"/>
                    </a:ext>
                  </a:extLst>
                </p:cNvPr>
                <p:cNvGrpSpPr/>
                <p:nvPr/>
              </p:nvGrpSpPr>
              <p:grpSpPr>
                <a:xfrm>
                  <a:off x="-1543109" y="2528344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238" name="四角形: 上の 2 つの角を丸める 1237">
                    <a:extLst>
                      <a:ext uri="{FF2B5EF4-FFF2-40B4-BE49-F238E27FC236}">
                        <a16:creationId xmlns:a16="http://schemas.microsoft.com/office/drawing/2014/main" id="{6D93CD09-AD94-4F3D-8877-634CA52AF335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9" name="四角形: 上の 2 つの角を丸める 1238">
                    <a:extLst>
                      <a:ext uri="{FF2B5EF4-FFF2-40B4-BE49-F238E27FC236}">
                        <a16:creationId xmlns:a16="http://schemas.microsoft.com/office/drawing/2014/main" id="{C631E8B5-9783-4C3E-8BCA-B615582831B5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0" name="四角形: 上の 2 つの角を丸める 1239">
                    <a:extLst>
                      <a:ext uri="{FF2B5EF4-FFF2-40B4-BE49-F238E27FC236}">
                        <a16:creationId xmlns:a16="http://schemas.microsoft.com/office/drawing/2014/main" id="{6A895D72-F450-4962-8246-0E5B8AA4D77F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18" name="グループ化 1217">
                  <a:extLst>
                    <a:ext uri="{FF2B5EF4-FFF2-40B4-BE49-F238E27FC236}">
                      <a16:creationId xmlns:a16="http://schemas.microsoft.com/office/drawing/2014/main" id="{30AB9D41-12BA-44CF-9C4F-6D1E55715D8A}"/>
                    </a:ext>
                  </a:extLst>
                </p:cNvPr>
                <p:cNvGrpSpPr/>
                <p:nvPr/>
              </p:nvGrpSpPr>
              <p:grpSpPr>
                <a:xfrm>
                  <a:off x="-1412569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234" name="四角形: 角を丸くする 1233">
                    <a:extLst>
                      <a:ext uri="{FF2B5EF4-FFF2-40B4-BE49-F238E27FC236}">
                        <a16:creationId xmlns:a16="http://schemas.microsoft.com/office/drawing/2014/main" id="{562AF073-C397-49DC-951E-3EA11D3EB110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5" name="四角形: 角を丸くする 1234">
                    <a:extLst>
                      <a:ext uri="{FF2B5EF4-FFF2-40B4-BE49-F238E27FC236}">
                        <a16:creationId xmlns:a16="http://schemas.microsoft.com/office/drawing/2014/main" id="{CBD250F5-D41B-4037-840A-A0881C3BCE11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6" name="四角形: 角を丸くする 1235">
                    <a:extLst>
                      <a:ext uri="{FF2B5EF4-FFF2-40B4-BE49-F238E27FC236}">
                        <a16:creationId xmlns:a16="http://schemas.microsoft.com/office/drawing/2014/main" id="{83922574-0E2F-4544-BC78-0537A8BEB2BF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7" name="四角形: 角を丸くする 1236">
                    <a:extLst>
                      <a:ext uri="{FF2B5EF4-FFF2-40B4-BE49-F238E27FC236}">
                        <a16:creationId xmlns:a16="http://schemas.microsoft.com/office/drawing/2014/main" id="{FEE01B0E-A251-4E75-BA94-CD7D37850145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19" name="グループ化 1218">
                  <a:extLst>
                    <a:ext uri="{FF2B5EF4-FFF2-40B4-BE49-F238E27FC236}">
                      <a16:creationId xmlns:a16="http://schemas.microsoft.com/office/drawing/2014/main" id="{79A7E5B2-1088-4B64-80DE-8456BAD17350}"/>
                    </a:ext>
                  </a:extLst>
                </p:cNvPr>
                <p:cNvGrpSpPr/>
                <p:nvPr/>
              </p:nvGrpSpPr>
              <p:grpSpPr>
                <a:xfrm>
                  <a:off x="-1267810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230" name="四角形: 角を丸くする 1229">
                    <a:extLst>
                      <a:ext uri="{FF2B5EF4-FFF2-40B4-BE49-F238E27FC236}">
                        <a16:creationId xmlns:a16="http://schemas.microsoft.com/office/drawing/2014/main" id="{21D3E14A-DA7D-40DD-90B4-D966327A1CD2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1" name="四角形: 角を丸くする 1230">
                    <a:extLst>
                      <a:ext uri="{FF2B5EF4-FFF2-40B4-BE49-F238E27FC236}">
                        <a16:creationId xmlns:a16="http://schemas.microsoft.com/office/drawing/2014/main" id="{A671C11F-E84C-403C-BA29-D83FF36BD1C9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2" name="四角形: 角を丸くする 1231">
                    <a:extLst>
                      <a:ext uri="{FF2B5EF4-FFF2-40B4-BE49-F238E27FC236}">
                        <a16:creationId xmlns:a16="http://schemas.microsoft.com/office/drawing/2014/main" id="{8CD4925C-343D-4C6B-B9C2-987BB615D4A9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3" name="四角形: 角を丸くする 1232">
                    <a:extLst>
                      <a:ext uri="{FF2B5EF4-FFF2-40B4-BE49-F238E27FC236}">
                        <a16:creationId xmlns:a16="http://schemas.microsoft.com/office/drawing/2014/main" id="{7C4D4F19-73F6-44FF-8673-3E3886C42A8E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20" name="グループ化 1219">
                  <a:extLst>
                    <a:ext uri="{FF2B5EF4-FFF2-40B4-BE49-F238E27FC236}">
                      <a16:creationId xmlns:a16="http://schemas.microsoft.com/office/drawing/2014/main" id="{E7F4D272-2501-4F53-8508-ED2DD7ECB273}"/>
                    </a:ext>
                  </a:extLst>
                </p:cNvPr>
                <p:cNvGrpSpPr/>
                <p:nvPr/>
              </p:nvGrpSpPr>
              <p:grpSpPr>
                <a:xfrm>
                  <a:off x="-1717546" y="2163410"/>
                  <a:ext cx="855875" cy="553943"/>
                  <a:chOff x="4077492" y="1852160"/>
                  <a:chExt cx="2196309" cy="1421505"/>
                </a:xfrm>
                <a:solidFill>
                  <a:srgbClr val="FFC000"/>
                </a:solidFill>
              </p:grpSpPr>
              <p:sp>
                <p:nvSpPr>
                  <p:cNvPr id="1221" name="フリーフォーム: 図形 1220">
                    <a:extLst>
                      <a:ext uri="{FF2B5EF4-FFF2-40B4-BE49-F238E27FC236}">
                        <a16:creationId xmlns:a16="http://schemas.microsoft.com/office/drawing/2014/main" id="{F1C86A5F-9DF0-4FC4-98BA-279809AEEE5A}"/>
                      </a:ext>
                    </a:extLst>
                  </p:cNvPr>
                  <p:cNvSpPr/>
                  <p:nvPr/>
                </p:nvSpPr>
                <p:spPr>
                  <a:xfrm>
                    <a:off x="4146549" y="1981678"/>
                    <a:ext cx="2063750" cy="1291987"/>
                  </a:xfrm>
                  <a:custGeom>
                    <a:avLst/>
                    <a:gdLst>
                      <a:gd name="connsiteX0" fmla="*/ 1829196 w 2063750"/>
                      <a:gd name="connsiteY0" fmla="*/ 890189 h 1291987"/>
                      <a:gd name="connsiteX1" fmla="*/ 1802927 w 2063750"/>
                      <a:gd name="connsiteY1" fmla="*/ 1235390 h 1291987"/>
                      <a:gd name="connsiteX2" fmla="*/ 1847876 w 2063750"/>
                      <a:gd name="connsiteY2" fmla="*/ 1235390 h 1291987"/>
                      <a:gd name="connsiteX3" fmla="*/ 1897551 w 2063750"/>
                      <a:gd name="connsiteY3" fmla="*/ 890189 h 1291987"/>
                      <a:gd name="connsiteX4" fmla="*/ 1697268 w 2063750"/>
                      <a:gd name="connsiteY4" fmla="*/ 890189 h 1291987"/>
                      <a:gd name="connsiteX5" fmla="*/ 1669207 w 2063750"/>
                      <a:gd name="connsiteY5" fmla="*/ 1235390 h 1291987"/>
                      <a:gd name="connsiteX6" fmla="*/ 1757595 w 2063750"/>
                      <a:gd name="connsiteY6" fmla="*/ 1235390 h 1291987"/>
                      <a:gd name="connsiteX7" fmla="*/ 1783864 w 2063750"/>
                      <a:gd name="connsiteY7" fmla="*/ 890189 h 1291987"/>
                      <a:gd name="connsiteX8" fmla="*/ 1565273 w 2063750"/>
                      <a:gd name="connsiteY8" fmla="*/ 890189 h 1291987"/>
                      <a:gd name="connsiteX9" fmla="*/ 1544518 w 2063750"/>
                      <a:gd name="connsiteY9" fmla="*/ 1235390 h 1291987"/>
                      <a:gd name="connsiteX10" fmla="*/ 1627779 w 2063750"/>
                      <a:gd name="connsiteY10" fmla="*/ 1235390 h 1291987"/>
                      <a:gd name="connsiteX11" fmla="*/ 1652325 w 2063750"/>
                      <a:gd name="connsiteY11" fmla="*/ 890189 h 1291987"/>
                      <a:gd name="connsiteX12" fmla="*/ 1437174 w 2063750"/>
                      <a:gd name="connsiteY12" fmla="*/ 890189 h 1291987"/>
                      <a:gd name="connsiteX13" fmla="*/ 1419659 w 2063750"/>
                      <a:gd name="connsiteY13" fmla="*/ 1235390 h 1291987"/>
                      <a:gd name="connsiteX14" fmla="*/ 1506316 w 2063750"/>
                      <a:gd name="connsiteY14" fmla="*/ 1235390 h 1291987"/>
                      <a:gd name="connsiteX15" fmla="*/ 1523830 w 2063750"/>
                      <a:gd name="connsiteY15" fmla="*/ 890189 h 1291987"/>
                      <a:gd name="connsiteX16" fmla="*/ 1309226 w 2063750"/>
                      <a:gd name="connsiteY16" fmla="*/ 890189 h 1291987"/>
                      <a:gd name="connsiteX17" fmla="*/ 1299796 w 2063750"/>
                      <a:gd name="connsiteY17" fmla="*/ 1235390 h 1291987"/>
                      <a:gd name="connsiteX18" fmla="*/ 1381101 w 2063750"/>
                      <a:gd name="connsiteY18" fmla="*/ 1235390 h 1291987"/>
                      <a:gd name="connsiteX19" fmla="*/ 1395345 w 2063750"/>
                      <a:gd name="connsiteY19" fmla="*/ 890189 h 1291987"/>
                      <a:gd name="connsiteX20" fmla="*/ 1182655 w 2063750"/>
                      <a:gd name="connsiteY20" fmla="*/ 890189 h 1291987"/>
                      <a:gd name="connsiteX21" fmla="*/ 1177576 w 2063750"/>
                      <a:gd name="connsiteY21" fmla="*/ 1235390 h 1291987"/>
                      <a:gd name="connsiteX22" fmla="*/ 1264588 w 2063750"/>
                      <a:gd name="connsiteY22" fmla="*/ 1235390 h 1291987"/>
                      <a:gd name="connsiteX23" fmla="*/ 1271031 w 2063750"/>
                      <a:gd name="connsiteY23" fmla="*/ 890189 h 1291987"/>
                      <a:gd name="connsiteX24" fmla="*/ 1056396 w 2063750"/>
                      <a:gd name="connsiteY24" fmla="*/ 890189 h 1291987"/>
                      <a:gd name="connsiteX25" fmla="*/ 1056396 w 2063750"/>
                      <a:gd name="connsiteY25" fmla="*/ 1235390 h 1291987"/>
                      <a:gd name="connsiteX26" fmla="*/ 1140601 w 2063750"/>
                      <a:gd name="connsiteY26" fmla="*/ 1235390 h 1291987"/>
                      <a:gd name="connsiteX27" fmla="*/ 1142543 w 2063750"/>
                      <a:gd name="connsiteY27" fmla="*/ 890189 h 1291987"/>
                      <a:gd name="connsiteX28" fmla="*/ 922626 w 2063750"/>
                      <a:gd name="connsiteY28" fmla="*/ 890189 h 1291987"/>
                      <a:gd name="connsiteX29" fmla="*/ 924568 w 2063750"/>
                      <a:gd name="connsiteY29" fmla="*/ 1235390 h 1291987"/>
                      <a:gd name="connsiteX30" fmla="*/ 1010677 w 2063750"/>
                      <a:gd name="connsiteY30" fmla="*/ 1235390 h 1291987"/>
                      <a:gd name="connsiteX31" fmla="*/ 1010677 w 2063750"/>
                      <a:gd name="connsiteY31" fmla="*/ 890189 h 1291987"/>
                      <a:gd name="connsiteX32" fmla="*/ 796906 w 2063750"/>
                      <a:gd name="connsiteY32" fmla="*/ 890189 h 1291987"/>
                      <a:gd name="connsiteX33" fmla="*/ 803349 w 2063750"/>
                      <a:gd name="connsiteY33" fmla="*/ 1235390 h 1291987"/>
                      <a:gd name="connsiteX34" fmla="*/ 887593 w 2063750"/>
                      <a:gd name="connsiteY34" fmla="*/ 1235390 h 1291987"/>
                      <a:gd name="connsiteX35" fmla="*/ 882514 w 2063750"/>
                      <a:gd name="connsiteY35" fmla="*/ 890189 h 1291987"/>
                      <a:gd name="connsiteX36" fmla="*/ 672677 w 2063750"/>
                      <a:gd name="connsiteY36" fmla="*/ 890189 h 1291987"/>
                      <a:gd name="connsiteX37" fmla="*/ 686921 w 2063750"/>
                      <a:gd name="connsiteY37" fmla="*/ 1235390 h 1291987"/>
                      <a:gd name="connsiteX38" fmla="*/ 768141 w 2063750"/>
                      <a:gd name="connsiteY38" fmla="*/ 1235390 h 1291987"/>
                      <a:gd name="connsiteX39" fmla="*/ 758711 w 2063750"/>
                      <a:gd name="connsiteY39" fmla="*/ 890189 h 1291987"/>
                      <a:gd name="connsiteX40" fmla="*/ 549135 w 2063750"/>
                      <a:gd name="connsiteY40" fmla="*/ 890189 h 1291987"/>
                      <a:gd name="connsiteX41" fmla="*/ 566649 w 2063750"/>
                      <a:gd name="connsiteY41" fmla="*/ 1235390 h 1291987"/>
                      <a:gd name="connsiteX42" fmla="*/ 648363 w 2063750"/>
                      <a:gd name="connsiteY42" fmla="*/ 1235390 h 1291987"/>
                      <a:gd name="connsiteX43" fmla="*/ 630848 w 2063750"/>
                      <a:gd name="connsiteY43" fmla="*/ 890189 h 1291987"/>
                      <a:gd name="connsiteX44" fmla="*/ 420950 w 2063750"/>
                      <a:gd name="connsiteY44" fmla="*/ 890189 h 1291987"/>
                      <a:gd name="connsiteX45" fmla="*/ 445495 w 2063750"/>
                      <a:gd name="connsiteY45" fmla="*/ 1235390 h 1291987"/>
                      <a:gd name="connsiteX46" fmla="*/ 528447 w 2063750"/>
                      <a:gd name="connsiteY46" fmla="*/ 1235390 h 1291987"/>
                      <a:gd name="connsiteX47" fmla="*/ 507692 w 2063750"/>
                      <a:gd name="connsiteY47" fmla="*/ 890189 h 1291987"/>
                      <a:gd name="connsiteX48" fmla="*/ 279884 w 2063750"/>
                      <a:gd name="connsiteY48" fmla="*/ 890189 h 1291987"/>
                      <a:gd name="connsiteX49" fmla="*/ 306153 w 2063750"/>
                      <a:gd name="connsiteY49" fmla="*/ 1235390 h 1291987"/>
                      <a:gd name="connsiteX50" fmla="*/ 404067 w 2063750"/>
                      <a:gd name="connsiteY50" fmla="*/ 1235390 h 1291987"/>
                      <a:gd name="connsiteX51" fmla="*/ 376006 w 2063750"/>
                      <a:gd name="connsiteY51" fmla="*/ 890189 h 1291987"/>
                      <a:gd name="connsiteX52" fmla="*/ 166198 w 2063750"/>
                      <a:gd name="connsiteY52" fmla="*/ 890189 h 1291987"/>
                      <a:gd name="connsiteX53" fmla="*/ 215872 w 2063750"/>
                      <a:gd name="connsiteY53" fmla="*/ 1235390 h 1291987"/>
                      <a:gd name="connsiteX54" fmla="*/ 260820 w 2063750"/>
                      <a:gd name="connsiteY54" fmla="*/ 1235390 h 1291987"/>
                      <a:gd name="connsiteX55" fmla="*/ 234552 w 2063750"/>
                      <a:gd name="connsiteY55" fmla="*/ 890189 h 1291987"/>
                      <a:gd name="connsiteX56" fmla="*/ 1861752 w 2063750"/>
                      <a:gd name="connsiteY56" fmla="*/ 462358 h 1291987"/>
                      <a:gd name="connsiteX57" fmla="*/ 1834094 w 2063750"/>
                      <a:gd name="connsiteY57" fmla="*/ 825816 h 1291987"/>
                      <a:gd name="connsiteX58" fmla="*/ 1906814 w 2063750"/>
                      <a:gd name="connsiteY58" fmla="*/ 825816 h 1291987"/>
                      <a:gd name="connsiteX59" fmla="*/ 1959116 w 2063750"/>
                      <a:gd name="connsiteY59" fmla="*/ 462358 h 1291987"/>
                      <a:gd name="connsiteX60" fmla="*/ 1732045 w 2063750"/>
                      <a:gd name="connsiteY60" fmla="*/ 462358 h 1291987"/>
                      <a:gd name="connsiteX61" fmla="*/ 1702500 w 2063750"/>
                      <a:gd name="connsiteY61" fmla="*/ 825816 h 1291987"/>
                      <a:gd name="connsiteX62" fmla="*/ 1788762 w 2063750"/>
                      <a:gd name="connsiteY62" fmla="*/ 825816 h 1291987"/>
                      <a:gd name="connsiteX63" fmla="*/ 1816420 w 2063750"/>
                      <a:gd name="connsiteY63" fmla="*/ 462358 h 1291987"/>
                      <a:gd name="connsiteX64" fmla="*/ 1590996 w 2063750"/>
                      <a:gd name="connsiteY64" fmla="*/ 462358 h 1291987"/>
                      <a:gd name="connsiteX65" fmla="*/ 1569143 w 2063750"/>
                      <a:gd name="connsiteY65" fmla="*/ 825816 h 1291987"/>
                      <a:gd name="connsiteX66" fmla="*/ 1656902 w 2063750"/>
                      <a:gd name="connsiteY66" fmla="*/ 825816 h 1291987"/>
                      <a:gd name="connsiteX67" fmla="*/ 1682746 w 2063750"/>
                      <a:gd name="connsiteY67" fmla="*/ 462358 h 1291987"/>
                      <a:gd name="connsiteX68" fmla="*/ 1458881 w 2063750"/>
                      <a:gd name="connsiteY68" fmla="*/ 462358 h 1291987"/>
                      <a:gd name="connsiteX69" fmla="*/ 1440440 w 2063750"/>
                      <a:gd name="connsiteY69" fmla="*/ 825816 h 1291987"/>
                      <a:gd name="connsiteX70" fmla="*/ 1527096 w 2063750"/>
                      <a:gd name="connsiteY70" fmla="*/ 825816 h 1291987"/>
                      <a:gd name="connsiteX71" fmla="*/ 1545536 w 2063750"/>
                      <a:gd name="connsiteY71" fmla="*/ 462358 h 1291987"/>
                      <a:gd name="connsiteX72" fmla="*/ 1320913 w 2063750"/>
                      <a:gd name="connsiteY72" fmla="*/ 462358 h 1291987"/>
                      <a:gd name="connsiteX73" fmla="*/ 1310984 w 2063750"/>
                      <a:gd name="connsiteY73" fmla="*/ 825816 h 1291987"/>
                      <a:gd name="connsiteX74" fmla="*/ 1398001 w 2063750"/>
                      <a:gd name="connsiteY74" fmla="*/ 825816 h 1291987"/>
                      <a:gd name="connsiteX75" fmla="*/ 1412998 w 2063750"/>
                      <a:gd name="connsiteY75" fmla="*/ 462358 h 1291987"/>
                      <a:gd name="connsiteX76" fmla="*/ 1188950 w 2063750"/>
                      <a:gd name="connsiteY76" fmla="*/ 462358 h 1291987"/>
                      <a:gd name="connsiteX77" fmla="*/ 1183602 w 2063750"/>
                      <a:gd name="connsiteY77" fmla="*/ 825816 h 1291987"/>
                      <a:gd name="connsiteX78" fmla="*/ 1272233 w 2063750"/>
                      <a:gd name="connsiteY78" fmla="*/ 825816 h 1291987"/>
                      <a:gd name="connsiteX79" fmla="*/ 1279016 w 2063750"/>
                      <a:gd name="connsiteY79" fmla="*/ 462358 h 1291987"/>
                      <a:gd name="connsiteX80" fmla="*/ 1056396 w 2063750"/>
                      <a:gd name="connsiteY80" fmla="*/ 462358 h 1291987"/>
                      <a:gd name="connsiteX81" fmla="*/ 1056396 w 2063750"/>
                      <a:gd name="connsiteY81" fmla="*/ 825816 h 1291987"/>
                      <a:gd name="connsiteX82" fmla="*/ 1142905 w 2063750"/>
                      <a:gd name="connsiteY82" fmla="*/ 825816 h 1291987"/>
                      <a:gd name="connsiteX83" fmla="*/ 1144950 w 2063750"/>
                      <a:gd name="connsiteY83" fmla="*/ 462358 h 1291987"/>
                      <a:gd name="connsiteX84" fmla="*/ 920219 w 2063750"/>
                      <a:gd name="connsiteY84" fmla="*/ 462358 h 1291987"/>
                      <a:gd name="connsiteX85" fmla="*/ 922264 w 2063750"/>
                      <a:gd name="connsiteY85" fmla="*/ 825816 h 1291987"/>
                      <a:gd name="connsiteX86" fmla="*/ 1010677 w 2063750"/>
                      <a:gd name="connsiteY86" fmla="*/ 825816 h 1291987"/>
                      <a:gd name="connsiteX87" fmla="*/ 1010677 w 2063750"/>
                      <a:gd name="connsiteY87" fmla="*/ 462358 h 1291987"/>
                      <a:gd name="connsiteX88" fmla="*/ 788921 w 2063750"/>
                      <a:gd name="connsiteY88" fmla="*/ 462358 h 1291987"/>
                      <a:gd name="connsiteX89" fmla="*/ 795705 w 2063750"/>
                      <a:gd name="connsiteY89" fmla="*/ 825816 h 1291987"/>
                      <a:gd name="connsiteX90" fmla="*/ 881567 w 2063750"/>
                      <a:gd name="connsiteY90" fmla="*/ 825816 h 1291987"/>
                      <a:gd name="connsiteX91" fmla="*/ 876219 w 2063750"/>
                      <a:gd name="connsiteY91" fmla="*/ 462358 h 1291987"/>
                      <a:gd name="connsiteX92" fmla="*/ 655024 w 2063750"/>
                      <a:gd name="connsiteY92" fmla="*/ 462358 h 1291987"/>
                      <a:gd name="connsiteX93" fmla="*/ 670021 w 2063750"/>
                      <a:gd name="connsiteY93" fmla="*/ 825816 h 1291987"/>
                      <a:gd name="connsiteX94" fmla="*/ 756953 w 2063750"/>
                      <a:gd name="connsiteY94" fmla="*/ 825816 h 1291987"/>
                      <a:gd name="connsiteX95" fmla="*/ 747024 w 2063750"/>
                      <a:gd name="connsiteY95" fmla="*/ 462358 h 1291987"/>
                      <a:gd name="connsiteX96" fmla="*/ 527430 w 2063750"/>
                      <a:gd name="connsiteY96" fmla="*/ 462358 h 1291987"/>
                      <a:gd name="connsiteX97" fmla="*/ 545869 w 2063750"/>
                      <a:gd name="connsiteY97" fmla="*/ 825816 h 1291987"/>
                      <a:gd name="connsiteX98" fmla="*/ 627582 w 2063750"/>
                      <a:gd name="connsiteY98" fmla="*/ 825816 h 1291987"/>
                      <a:gd name="connsiteX99" fmla="*/ 609141 w 2063750"/>
                      <a:gd name="connsiteY99" fmla="*/ 462358 h 1291987"/>
                      <a:gd name="connsiteX100" fmla="*/ 390529 w 2063750"/>
                      <a:gd name="connsiteY100" fmla="*/ 462358 h 1291987"/>
                      <a:gd name="connsiteX101" fmla="*/ 416372 w 2063750"/>
                      <a:gd name="connsiteY101" fmla="*/ 825816 h 1291987"/>
                      <a:gd name="connsiteX102" fmla="*/ 503822 w 2063750"/>
                      <a:gd name="connsiteY102" fmla="*/ 825816 h 1291987"/>
                      <a:gd name="connsiteX103" fmla="*/ 481969 w 2063750"/>
                      <a:gd name="connsiteY103" fmla="*/ 462358 h 1291987"/>
                      <a:gd name="connsiteX104" fmla="*/ 247329 w 2063750"/>
                      <a:gd name="connsiteY104" fmla="*/ 462358 h 1291987"/>
                      <a:gd name="connsiteX105" fmla="*/ 274986 w 2063750"/>
                      <a:gd name="connsiteY105" fmla="*/ 825816 h 1291987"/>
                      <a:gd name="connsiteX106" fmla="*/ 370774 w 2063750"/>
                      <a:gd name="connsiteY106" fmla="*/ 825816 h 1291987"/>
                      <a:gd name="connsiteX107" fmla="*/ 341229 w 2063750"/>
                      <a:gd name="connsiteY107" fmla="*/ 462358 h 1291987"/>
                      <a:gd name="connsiteX108" fmla="*/ 104632 w 2063750"/>
                      <a:gd name="connsiteY108" fmla="*/ 462358 h 1291987"/>
                      <a:gd name="connsiteX109" fmla="*/ 156934 w 2063750"/>
                      <a:gd name="connsiteY109" fmla="*/ 825816 h 1291987"/>
                      <a:gd name="connsiteX110" fmla="*/ 229653 w 2063750"/>
                      <a:gd name="connsiteY110" fmla="*/ 825816 h 1291987"/>
                      <a:gd name="connsiteX111" fmla="*/ 201996 w 2063750"/>
                      <a:gd name="connsiteY111" fmla="*/ 462358 h 1291987"/>
                      <a:gd name="connsiteX112" fmla="*/ 0 w 2063750"/>
                      <a:gd name="connsiteY112" fmla="*/ 0 h 1291987"/>
                      <a:gd name="connsiteX113" fmla="*/ 38099 w 2063750"/>
                      <a:gd name="connsiteY113" fmla="*/ 0 h 1291987"/>
                      <a:gd name="connsiteX114" fmla="*/ 95940 w 2063750"/>
                      <a:gd name="connsiteY114" fmla="*/ 401953 h 1291987"/>
                      <a:gd name="connsiteX115" fmla="*/ 197399 w 2063750"/>
                      <a:gd name="connsiteY115" fmla="*/ 401953 h 1291987"/>
                      <a:gd name="connsiteX116" fmla="*/ 168635 w 2063750"/>
                      <a:gd name="connsiteY116" fmla="*/ 23944 h 1291987"/>
                      <a:gd name="connsiteX117" fmla="*/ 213967 w 2063750"/>
                      <a:gd name="connsiteY117" fmla="*/ 23944 h 1291987"/>
                      <a:gd name="connsiteX118" fmla="*/ 242732 w 2063750"/>
                      <a:gd name="connsiteY118" fmla="*/ 401953 h 1291987"/>
                      <a:gd name="connsiteX119" fmla="*/ 336319 w 2063750"/>
                      <a:gd name="connsiteY119" fmla="*/ 401953 h 1291987"/>
                      <a:gd name="connsiteX120" fmla="*/ 305592 w 2063750"/>
                      <a:gd name="connsiteY120" fmla="*/ 23946 h 1291987"/>
                      <a:gd name="connsiteX121" fmla="*/ 359355 w 2063750"/>
                      <a:gd name="connsiteY121" fmla="*/ 23946 h 1291987"/>
                      <a:gd name="connsiteX122" fmla="*/ 386233 w 2063750"/>
                      <a:gd name="connsiteY122" fmla="*/ 401953 h 1291987"/>
                      <a:gd name="connsiteX123" fmla="*/ 478337 w 2063750"/>
                      <a:gd name="connsiteY123" fmla="*/ 401953 h 1291987"/>
                      <a:gd name="connsiteX124" fmla="*/ 455610 w 2063750"/>
                      <a:gd name="connsiteY124" fmla="*/ 23946 h 1291987"/>
                      <a:gd name="connsiteX125" fmla="*/ 505187 w 2063750"/>
                      <a:gd name="connsiteY125" fmla="*/ 23946 h 1291987"/>
                      <a:gd name="connsiteX126" fmla="*/ 524365 w 2063750"/>
                      <a:gd name="connsiteY126" fmla="*/ 401953 h 1291987"/>
                      <a:gd name="connsiteX127" fmla="*/ 606076 w 2063750"/>
                      <a:gd name="connsiteY127" fmla="*/ 401953 h 1291987"/>
                      <a:gd name="connsiteX128" fmla="*/ 586897 w 2063750"/>
                      <a:gd name="connsiteY128" fmla="*/ 23945 h 1291987"/>
                      <a:gd name="connsiteX129" fmla="*/ 636934 w 2063750"/>
                      <a:gd name="connsiteY129" fmla="*/ 23945 h 1291987"/>
                      <a:gd name="connsiteX130" fmla="*/ 652531 w 2063750"/>
                      <a:gd name="connsiteY130" fmla="*/ 401953 h 1291987"/>
                      <a:gd name="connsiteX131" fmla="*/ 745374 w 2063750"/>
                      <a:gd name="connsiteY131" fmla="*/ 401953 h 1291987"/>
                      <a:gd name="connsiteX132" fmla="*/ 735048 w 2063750"/>
                      <a:gd name="connsiteY132" fmla="*/ 23946 h 1291987"/>
                      <a:gd name="connsiteX133" fmla="*/ 780739 w 2063750"/>
                      <a:gd name="connsiteY133" fmla="*/ 23946 h 1291987"/>
                      <a:gd name="connsiteX134" fmla="*/ 787794 w 2063750"/>
                      <a:gd name="connsiteY134" fmla="*/ 401953 h 1291987"/>
                      <a:gd name="connsiteX135" fmla="*/ 875330 w 2063750"/>
                      <a:gd name="connsiteY135" fmla="*/ 401953 h 1291987"/>
                      <a:gd name="connsiteX136" fmla="*/ 869769 w 2063750"/>
                      <a:gd name="connsiteY136" fmla="*/ 23947 h 1291987"/>
                      <a:gd name="connsiteX137" fmla="*/ 917753 w 2063750"/>
                      <a:gd name="connsiteY137" fmla="*/ 23947 h 1291987"/>
                      <a:gd name="connsiteX138" fmla="*/ 919880 w 2063750"/>
                      <a:gd name="connsiteY138" fmla="*/ 401953 h 1291987"/>
                      <a:gd name="connsiteX139" fmla="*/ 1010677 w 2063750"/>
                      <a:gd name="connsiteY139" fmla="*/ 401953 h 1291987"/>
                      <a:gd name="connsiteX140" fmla="*/ 1010677 w 2063750"/>
                      <a:gd name="connsiteY140" fmla="*/ 7618 h 1291987"/>
                      <a:gd name="connsiteX141" fmla="*/ 1056396 w 2063750"/>
                      <a:gd name="connsiteY141" fmla="*/ 7618 h 1291987"/>
                      <a:gd name="connsiteX142" fmla="*/ 1056396 w 2063750"/>
                      <a:gd name="connsiteY142" fmla="*/ 401953 h 1291987"/>
                      <a:gd name="connsiteX143" fmla="*/ 1145290 w 2063750"/>
                      <a:gd name="connsiteY143" fmla="*/ 401953 h 1291987"/>
                      <a:gd name="connsiteX144" fmla="*/ 1147416 w 2063750"/>
                      <a:gd name="connsiteY144" fmla="*/ 23947 h 1291987"/>
                      <a:gd name="connsiteX145" fmla="*/ 1195400 w 2063750"/>
                      <a:gd name="connsiteY145" fmla="*/ 23947 h 1291987"/>
                      <a:gd name="connsiteX146" fmla="*/ 1189839 w 2063750"/>
                      <a:gd name="connsiteY146" fmla="*/ 401953 h 1291987"/>
                      <a:gd name="connsiteX147" fmla="*/ 1280144 w 2063750"/>
                      <a:gd name="connsiteY147" fmla="*/ 401953 h 1291987"/>
                      <a:gd name="connsiteX148" fmla="*/ 1287199 w 2063750"/>
                      <a:gd name="connsiteY148" fmla="*/ 23946 h 1291987"/>
                      <a:gd name="connsiteX149" fmla="*/ 1332889 w 2063750"/>
                      <a:gd name="connsiteY149" fmla="*/ 23946 h 1291987"/>
                      <a:gd name="connsiteX150" fmla="*/ 1322563 w 2063750"/>
                      <a:gd name="connsiteY150" fmla="*/ 401953 h 1291987"/>
                      <a:gd name="connsiteX151" fmla="*/ 1415491 w 2063750"/>
                      <a:gd name="connsiteY151" fmla="*/ 401953 h 1291987"/>
                      <a:gd name="connsiteX152" fmla="*/ 1431088 w 2063750"/>
                      <a:gd name="connsiteY152" fmla="*/ 23945 h 1291987"/>
                      <a:gd name="connsiteX153" fmla="*/ 1481125 w 2063750"/>
                      <a:gd name="connsiteY153" fmla="*/ 23945 h 1291987"/>
                      <a:gd name="connsiteX154" fmla="*/ 1461946 w 2063750"/>
                      <a:gd name="connsiteY154" fmla="*/ 401953 h 1291987"/>
                      <a:gd name="connsiteX155" fmla="*/ 1548601 w 2063750"/>
                      <a:gd name="connsiteY155" fmla="*/ 401953 h 1291987"/>
                      <a:gd name="connsiteX156" fmla="*/ 1567779 w 2063750"/>
                      <a:gd name="connsiteY156" fmla="*/ 23946 h 1291987"/>
                      <a:gd name="connsiteX157" fmla="*/ 1617355 w 2063750"/>
                      <a:gd name="connsiteY157" fmla="*/ 23946 h 1291987"/>
                      <a:gd name="connsiteX158" fmla="*/ 1594628 w 2063750"/>
                      <a:gd name="connsiteY158" fmla="*/ 401953 h 1291987"/>
                      <a:gd name="connsiteX159" fmla="*/ 1687041 w 2063750"/>
                      <a:gd name="connsiteY159" fmla="*/ 401953 h 1291987"/>
                      <a:gd name="connsiteX160" fmla="*/ 1713919 w 2063750"/>
                      <a:gd name="connsiteY160" fmla="*/ 23946 h 1291987"/>
                      <a:gd name="connsiteX161" fmla="*/ 1767682 w 2063750"/>
                      <a:gd name="connsiteY161" fmla="*/ 23946 h 1291987"/>
                      <a:gd name="connsiteX162" fmla="*/ 1736955 w 2063750"/>
                      <a:gd name="connsiteY162" fmla="*/ 401953 h 1291987"/>
                      <a:gd name="connsiteX163" fmla="*/ 1821016 w 2063750"/>
                      <a:gd name="connsiteY163" fmla="*/ 401953 h 1291987"/>
                      <a:gd name="connsiteX164" fmla="*/ 1849781 w 2063750"/>
                      <a:gd name="connsiteY164" fmla="*/ 23945 h 1291987"/>
                      <a:gd name="connsiteX165" fmla="*/ 1895113 w 2063750"/>
                      <a:gd name="connsiteY165" fmla="*/ 23945 h 1291987"/>
                      <a:gd name="connsiteX166" fmla="*/ 1866348 w 2063750"/>
                      <a:gd name="connsiteY166" fmla="*/ 401953 h 1291987"/>
                      <a:gd name="connsiteX167" fmla="*/ 1967808 w 2063750"/>
                      <a:gd name="connsiteY167" fmla="*/ 401953 h 1291987"/>
                      <a:gd name="connsiteX168" fmla="*/ 2025649 w 2063750"/>
                      <a:gd name="connsiteY168" fmla="*/ 0 h 1291987"/>
                      <a:gd name="connsiteX169" fmla="*/ 2063750 w 2063750"/>
                      <a:gd name="connsiteY169" fmla="*/ 0 h 1291987"/>
                      <a:gd name="connsiteX170" fmla="*/ 1885331 w 2063750"/>
                      <a:gd name="connsiteY170" fmla="*/ 1239878 h 1291987"/>
                      <a:gd name="connsiteX171" fmla="*/ 1886347 w 2063750"/>
                      <a:gd name="connsiteY171" fmla="*/ 1240894 h 1291987"/>
                      <a:gd name="connsiteX172" fmla="*/ 1886347 w 2063750"/>
                      <a:gd name="connsiteY172" fmla="*/ 1262678 h 1291987"/>
                      <a:gd name="connsiteX173" fmla="*/ 1857038 w 2063750"/>
                      <a:gd name="connsiteY173" fmla="*/ 1291987 h 1291987"/>
                      <a:gd name="connsiteX174" fmla="*/ 206710 w 2063750"/>
                      <a:gd name="connsiteY174" fmla="*/ 1291987 h 1291987"/>
                      <a:gd name="connsiteX175" fmla="*/ 177401 w 2063750"/>
                      <a:gd name="connsiteY175" fmla="*/ 1262678 h 1291987"/>
                      <a:gd name="connsiteX176" fmla="*/ 177401 w 2063750"/>
                      <a:gd name="connsiteY176" fmla="*/ 1240894 h 1291987"/>
                      <a:gd name="connsiteX177" fmla="*/ 178419 w 2063750"/>
                      <a:gd name="connsiteY177" fmla="*/ 1239877 h 12919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</a:cxnLst>
                    <a:rect l="l" t="t" r="r" b="b"/>
                    <a:pathLst>
                      <a:path w="2063750" h="1291987">
                        <a:moveTo>
                          <a:pt x="1829196" y="890189"/>
                        </a:moveTo>
                        <a:lnTo>
                          <a:pt x="1802927" y="1235390"/>
                        </a:lnTo>
                        <a:lnTo>
                          <a:pt x="1847876" y="1235390"/>
                        </a:lnTo>
                        <a:lnTo>
                          <a:pt x="1897551" y="890189"/>
                        </a:lnTo>
                        <a:close/>
                        <a:moveTo>
                          <a:pt x="1697268" y="890189"/>
                        </a:moveTo>
                        <a:lnTo>
                          <a:pt x="1669207" y="1235390"/>
                        </a:lnTo>
                        <a:lnTo>
                          <a:pt x="1757595" y="1235390"/>
                        </a:lnTo>
                        <a:lnTo>
                          <a:pt x="1783864" y="890189"/>
                        </a:lnTo>
                        <a:close/>
                        <a:moveTo>
                          <a:pt x="1565273" y="890189"/>
                        </a:moveTo>
                        <a:lnTo>
                          <a:pt x="1544518" y="1235390"/>
                        </a:lnTo>
                        <a:lnTo>
                          <a:pt x="1627779" y="1235390"/>
                        </a:lnTo>
                        <a:lnTo>
                          <a:pt x="1652325" y="890189"/>
                        </a:lnTo>
                        <a:close/>
                        <a:moveTo>
                          <a:pt x="1437174" y="890189"/>
                        </a:moveTo>
                        <a:lnTo>
                          <a:pt x="1419659" y="1235390"/>
                        </a:lnTo>
                        <a:lnTo>
                          <a:pt x="1506316" y="1235390"/>
                        </a:lnTo>
                        <a:lnTo>
                          <a:pt x="1523830" y="890189"/>
                        </a:lnTo>
                        <a:close/>
                        <a:moveTo>
                          <a:pt x="1309226" y="890189"/>
                        </a:moveTo>
                        <a:lnTo>
                          <a:pt x="1299796" y="1235390"/>
                        </a:lnTo>
                        <a:lnTo>
                          <a:pt x="1381101" y="1235390"/>
                        </a:lnTo>
                        <a:lnTo>
                          <a:pt x="1395345" y="890189"/>
                        </a:lnTo>
                        <a:close/>
                        <a:moveTo>
                          <a:pt x="1182655" y="890189"/>
                        </a:moveTo>
                        <a:lnTo>
                          <a:pt x="1177576" y="1235390"/>
                        </a:lnTo>
                        <a:lnTo>
                          <a:pt x="1264588" y="1235390"/>
                        </a:lnTo>
                        <a:lnTo>
                          <a:pt x="1271031" y="890189"/>
                        </a:lnTo>
                        <a:close/>
                        <a:moveTo>
                          <a:pt x="1056396" y="890189"/>
                        </a:moveTo>
                        <a:lnTo>
                          <a:pt x="1056396" y="1235390"/>
                        </a:lnTo>
                        <a:lnTo>
                          <a:pt x="1140601" y="1235390"/>
                        </a:lnTo>
                        <a:lnTo>
                          <a:pt x="1142543" y="890189"/>
                        </a:lnTo>
                        <a:close/>
                        <a:moveTo>
                          <a:pt x="922626" y="890189"/>
                        </a:moveTo>
                        <a:lnTo>
                          <a:pt x="924568" y="1235390"/>
                        </a:lnTo>
                        <a:lnTo>
                          <a:pt x="1010677" y="1235390"/>
                        </a:lnTo>
                        <a:lnTo>
                          <a:pt x="1010677" y="890189"/>
                        </a:lnTo>
                        <a:close/>
                        <a:moveTo>
                          <a:pt x="796906" y="890189"/>
                        </a:moveTo>
                        <a:lnTo>
                          <a:pt x="803349" y="1235390"/>
                        </a:lnTo>
                        <a:lnTo>
                          <a:pt x="887593" y="1235390"/>
                        </a:lnTo>
                        <a:lnTo>
                          <a:pt x="882514" y="890189"/>
                        </a:lnTo>
                        <a:close/>
                        <a:moveTo>
                          <a:pt x="672677" y="890189"/>
                        </a:moveTo>
                        <a:lnTo>
                          <a:pt x="686921" y="1235390"/>
                        </a:lnTo>
                        <a:lnTo>
                          <a:pt x="768141" y="1235390"/>
                        </a:lnTo>
                        <a:lnTo>
                          <a:pt x="758711" y="890189"/>
                        </a:lnTo>
                        <a:close/>
                        <a:moveTo>
                          <a:pt x="549135" y="890189"/>
                        </a:moveTo>
                        <a:lnTo>
                          <a:pt x="566649" y="1235390"/>
                        </a:lnTo>
                        <a:lnTo>
                          <a:pt x="648363" y="1235390"/>
                        </a:lnTo>
                        <a:lnTo>
                          <a:pt x="630848" y="890189"/>
                        </a:lnTo>
                        <a:close/>
                        <a:moveTo>
                          <a:pt x="420950" y="890189"/>
                        </a:moveTo>
                        <a:lnTo>
                          <a:pt x="445495" y="1235390"/>
                        </a:lnTo>
                        <a:lnTo>
                          <a:pt x="528447" y="1235390"/>
                        </a:lnTo>
                        <a:lnTo>
                          <a:pt x="507692" y="890189"/>
                        </a:lnTo>
                        <a:close/>
                        <a:moveTo>
                          <a:pt x="279884" y="890189"/>
                        </a:moveTo>
                        <a:lnTo>
                          <a:pt x="306153" y="1235390"/>
                        </a:lnTo>
                        <a:lnTo>
                          <a:pt x="404067" y="1235390"/>
                        </a:lnTo>
                        <a:lnTo>
                          <a:pt x="376006" y="890189"/>
                        </a:lnTo>
                        <a:close/>
                        <a:moveTo>
                          <a:pt x="166198" y="890189"/>
                        </a:moveTo>
                        <a:lnTo>
                          <a:pt x="215872" y="1235390"/>
                        </a:lnTo>
                        <a:lnTo>
                          <a:pt x="260820" y="1235390"/>
                        </a:lnTo>
                        <a:lnTo>
                          <a:pt x="234552" y="890189"/>
                        </a:lnTo>
                        <a:close/>
                        <a:moveTo>
                          <a:pt x="1861752" y="462358"/>
                        </a:moveTo>
                        <a:lnTo>
                          <a:pt x="1834094" y="825816"/>
                        </a:lnTo>
                        <a:lnTo>
                          <a:pt x="1906814" y="825816"/>
                        </a:lnTo>
                        <a:lnTo>
                          <a:pt x="1959116" y="462358"/>
                        </a:lnTo>
                        <a:close/>
                        <a:moveTo>
                          <a:pt x="1732045" y="462358"/>
                        </a:moveTo>
                        <a:lnTo>
                          <a:pt x="1702500" y="825816"/>
                        </a:lnTo>
                        <a:lnTo>
                          <a:pt x="1788762" y="825816"/>
                        </a:lnTo>
                        <a:lnTo>
                          <a:pt x="1816420" y="462358"/>
                        </a:lnTo>
                        <a:close/>
                        <a:moveTo>
                          <a:pt x="1590996" y="462358"/>
                        </a:moveTo>
                        <a:lnTo>
                          <a:pt x="1569143" y="825816"/>
                        </a:lnTo>
                        <a:lnTo>
                          <a:pt x="1656902" y="825816"/>
                        </a:lnTo>
                        <a:lnTo>
                          <a:pt x="1682746" y="462358"/>
                        </a:lnTo>
                        <a:close/>
                        <a:moveTo>
                          <a:pt x="1458881" y="462358"/>
                        </a:moveTo>
                        <a:lnTo>
                          <a:pt x="1440440" y="825816"/>
                        </a:lnTo>
                        <a:lnTo>
                          <a:pt x="1527096" y="825816"/>
                        </a:lnTo>
                        <a:lnTo>
                          <a:pt x="1545536" y="462358"/>
                        </a:lnTo>
                        <a:close/>
                        <a:moveTo>
                          <a:pt x="1320913" y="462358"/>
                        </a:moveTo>
                        <a:lnTo>
                          <a:pt x="1310984" y="825816"/>
                        </a:lnTo>
                        <a:lnTo>
                          <a:pt x="1398001" y="825816"/>
                        </a:lnTo>
                        <a:lnTo>
                          <a:pt x="1412998" y="462358"/>
                        </a:lnTo>
                        <a:close/>
                        <a:moveTo>
                          <a:pt x="1188950" y="462358"/>
                        </a:moveTo>
                        <a:lnTo>
                          <a:pt x="1183602" y="825816"/>
                        </a:lnTo>
                        <a:lnTo>
                          <a:pt x="1272233" y="825816"/>
                        </a:lnTo>
                        <a:lnTo>
                          <a:pt x="1279016" y="462358"/>
                        </a:lnTo>
                        <a:close/>
                        <a:moveTo>
                          <a:pt x="1056396" y="462358"/>
                        </a:moveTo>
                        <a:lnTo>
                          <a:pt x="1056396" y="825816"/>
                        </a:lnTo>
                        <a:lnTo>
                          <a:pt x="1142905" y="825816"/>
                        </a:lnTo>
                        <a:lnTo>
                          <a:pt x="1144950" y="462358"/>
                        </a:lnTo>
                        <a:close/>
                        <a:moveTo>
                          <a:pt x="920219" y="462358"/>
                        </a:moveTo>
                        <a:lnTo>
                          <a:pt x="922264" y="825816"/>
                        </a:lnTo>
                        <a:lnTo>
                          <a:pt x="1010677" y="825816"/>
                        </a:lnTo>
                        <a:lnTo>
                          <a:pt x="1010677" y="462358"/>
                        </a:lnTo>
                        <a:close/>
                        <a:moveTo>
                          <a:pt x="788921" y="462358"/>
                        </a:moveTo>
                        <a:lnTo>
                          <a:pt x="795705" y="825816"/>
                        </a:lnTo>
                        <a:lnTo>
                          <a:pt x="881567" y="825816"/>
                        </a:lnTo>
                        <a:lnTo>
                          <a:pt x="876219" y="462358"/>
                        </a:lnTo>
                        <a:close/>
                        <a:moveTo>
                          <a:pt x="655024" y="462358"/>
                        </a:moveTo>
                        <a:lnTo>
                          <a:pt x="670021" y="825816"/>
                        </a:lnTo>
                        <a:lnTo>
                          <a:pt x="756953" y="825816"/>
                        </a:lnTo>
                        <a:lnTo>
                          <a:pt x="747024" y="462358"/>
                        </a:lnTo>
                        <a:close/>
                        <a:moveTo>
                          <a:pt x="527430" y="462358"/>
                        </a:moveTo>
                        <a:lnTo>
                          <a:pt x="545869" y="825816"/>
                        </a:lnTo>
                        <a:lnTo>
                          <a:pt x="627582" y="825816"/>
                        </a:lnTo>
                        <a:lnTo>
                          <a:pt x="609141" y="462358"/>
                        </a:lnTo>
                        <a:close/>
                        <a:moveTo>
                          <a:pt x="390529" y="462358"/>
                        </a:moveTo>
                        <a:lnTo>
                          <a:pt x="416372" y="825816"/>
                        </a:lnTo>
                        <a:lnTo>
                          <a:pt x="503822" y="825816"/>
                        </a:lnTo>
                        <a:lnTo>
                          <a:pt x="481969" y="462358"/>
                        </a:lnTo>
                        <a:close/>
                        <a:moveTo>
                          <a:pt x="247329" y="462358"/>
                        </a:moveTo>
                        <a:lnTo>
                          <a:pt x="274986" y="825816"/>
                        </a:lnTo>
                        <a:lnTo>
                          <a:pt x="370774" y="825816"/>
                        </a:lnTo>
                        <a:lnTo>
                          <a:pt x="341229" y="462358"/>
                        </a:lnTo>
                        <a:close/>
                        <a:moveTo>
                          <a:pt x="104632" y="462358"/>
                        </a:moveTo>
                        <a:lnTo>
                          <a:pt x="156934" y="825816"/>
                        </a:lnTo>
                        <a:lnTo>
                          <a:pt x="229653" y="825816"/>
                        </a:lnTo>
                        <a:lnTo>
                          <a:pt x="201996" y="462358"/>
                        </a:lnTo>
                        <a:close/>
                        <a:moveTo>
                          <a:pt x="0" y="0"/>
                        </a:moveTo>
                        <a:lnTo>
                          <a:pt x="38099" y="0"/>
                        </a:lnTo>
                        <a:lnTo>
                          <a:pt x="95940" y="401953"/>
                        </a:lnTo>
                        <a:lnTo>
                          <a:pt x="197399" y="401953"/>
                        </a:lnTo>
                        <a:lnTo>
                          <a:pt x="168635" y="23944"/>
                        </a:lnTo>
                        <a:lnTo>
                          <a:pt x="213967" y="23944"/>
                        </a:lnTo>
                        <a:lnTo>
                          <a:pt x="242732" y="401953"/>
                        </a:lnTo>
                        <a:lnTo>
                          <a:pt x="336319" y="401953"/>
                        </a:lnTo>
                        <a:lnTo>
                          <a:pt x="305592" y="23946"/>
                        </a:lnTo>
                        <a:lnTo>
                          <a:pt x="359355" y="23946"/>
                        </a:lnTo>
                        <a:lnTo>
                          <a:pt x="386233" y="401953"/>
                        </a:lnTo>
                        <a:lnTo>
                          <a:pt x="478337" y="401953"/>
                        </a:lnTo>
                        <a:lnTo>
                          <a:pt x="455610" y="23946"/>
                        </a:lnTo>
                        <a:lnTo>
                          <a:pt x="505187" y="23946"/>
                        </a:lnTo>
                        <a:lnTo>
                          <a:pt x="524365" y="401953"/>
                        </a:lnTo>
                        <a:lnTo>
                          <a:pt x="606076" y="401953"/>
                        </a:lnTo>
                        <a:lnTo>
                          <a:pt x="586897" y="23945"/>
                        </a:lnTo>
                        <a:lnTo>
                          <a:pt x="636934" y="23945"/>
                        </a:lnTo>
                        <a:lnTo>
                          <a:pt x="652531" y="401953"/>
                        </a:lnTo>
                        <a:lnTo>
                          <a:pt x="745374" y="401953"/>
                        </a:lnTo>
                        <a:lnTo>
                          <a:pt x="735048" y="23946"/>
                        </a:lnTo>
                        <a:lnTo>
                          <a:pt x="780739" y="23946"/>
                        </a:lnTo>
                        <a:lnTo>
                          <a:pt x="787794" y="401953"/>
                        </a:lnTo>
                        <a:lnTo>
                          <a:pt x="875330" y="401953"/>
                        </a:lnTo>
                        <a:lnTo>
                          <a:pt x="869769" y="23947"/>
                        </a:lnTo>
                        <a:lnTo>
                          <a:pt x="917753" y="23947"/>
                        </a:lnTo>
                        <a:lnTo>
                          <a:pt x="919880" y="401953"/>
                        </a:lnTo>
                        <a:lnTo>
                          <a:pt x="1010677" y="401953"/>
                        </a:lnTo>
                        <a:lnTo>
                          <a:pt x="1010677" y="7618"/>
                        </a:lnTo>
                        <a:lnTo>
                          <a:pt x="1056396" y="7618"/>
                        </a:lnTo>
                        <a:lnTo>
                          <a:pt x="1056396" y="401953"/>
                        </a:lnTo>
                        <a:lnTo>
                          <a:pt x="1145290" y="401953"/>
                        </a:lnTo>
                        <a:lnTo>
                          <a:pt x="1147416" y="23947"/>
                        </a:lnTo>
                        <a:lnTo>
                          <a:pt x="1195400" y="23947"/>
                        </a:lnTo>
                        <a:lnTo>
                          <a:pt x="1189839" y="401953"/>
                        </a:lnTo>
                        <a:lnTo>
                          <a:pt x="1280144" y="401953"/>
                        </a:lnTo>
                        <a:lnTo>
                          <a:pt x="1287199" y="23946"/>
                        </a:lnTo>
                        <a:lnTo>
                          <a:pt x="1332889" y="23946"/>
                        </a:lnTo>
                        <a:lnTo>
                          <a:pt x="1322563" y="401953"/>
                        </a:lnTo>
                        <a:lnTo>
                          <a:pt x="1415491" y="401953"/>
                        </a:lnTo>
                        <a:lnTo>
                          <a:pt x="1431088" y="23945"/>
                        </a:lnTo>
                        <a:lnTo>
                          <a:pt x="1481125" y="23945"/>
                        </a:lnTo>
                        <a:lnTo>
                          <a:pt x="1461946" y="401953"/>
                        </a:lnTo>
                        <a:lnTo>
                          <a:pt x="1548601" y="401953"/>
                        </a:lnTo>
                        <a:lnTo>
                          <a:pt x="1567779" y="23946"/>
                        </a:lnTo>
                        <a:lnTo>
                          <a:pt x="1617355" y="23946"/>
                        </a:lnTo>
                        <a:lnTo>
                          <a:pt x="1594628" y="401953"/>
                        </a:lnTo>
                        <a:lnTo>
                          <a:pt x="1687041" y="401953"/>
                        </a:lnTo>
                        <a:lnTo>
                          <a:pt x="1713919" y="23946"/>
                        </a:lnTo>
                        <a:lnTo>
                          <a:pt x="1767682" y="23946"/>
                        </a:lnTo>
                        <a:lnTo>
                          <a:pt x="1736955" y="401953"/>
                        </a:lnTo>
                        <a:lnTo>
                          <a:pt x="1821016" y="401953"/>
                        </a:lnTo>
                        <a:lnTo>
                          <a:pt x="1849781" y="23945"/>
                        </a:lnTo>
                        <a:lnTo>
                          <a:pt x="1895113" y="23945"/>
                        </a:lnTo>
                        <a:lnTo>
                          <a:pt x="1866348" y="401953"/>
                        </a:lnTo>
                        <a:lnTo>
                          <a:pt x="1967808" y="401953"/>
                        </a:lnTo>
                        <a:lnTo>
                          <a:pt x="2025649" y="0"/>
                        </a:lnTo>
                        <a:lnTo>
                          <a:pt x="2063750" y="0"/>
                        </a:lnTo>
                        <a:lnTo>
                          <a:pt x="1885331" y="1239878"/>
                        </a:lnTo>
                        <a:lnTo>
                          <a:pt x="1886347" y="1240894"/>
                        </a:lnTo>
                        <a:lnTo>
                          <a:pt x="1886347" y="1262678"/>
                        </a:lnTo>
                        <a:cubicBezTo>
                          <a:pt x="1886347" y="1278865"/>
                          <a:pt x="1873225" y="1291987"/>
                          <a:pt x="1857038" y="1291987"/>
                        </a:cubicBezTo>
                        <a:lnTo>
                          <a:pt x="206710" y="1291987"/>
                        </a:lnTo>
                        <a:cubicBezTo>
                          <a:pt x="190523" y="1291987"/>
                          <a:pt x="177401" y="1278865"/>
                          <a:pt x="177401" y="1262678"/>
                        </a:cubicBezTo>
                        <a:lnTo>
                          <a:pt x="177401" y="1240894"/>
                        </a:lnTo>
                        <a:lnTo>
                          <a:pt x="178419" y="123987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22" name="グループ化 1221">
                    <a:extLst>
                      <a:ext uri="{FF2B5EF4-FFF2-40B4-BE49-F238E27FC236}">
                        <a16:creationId xmlns:a16="http://schemas.microsoft.com/office/drawing/2014/main" id="{744C19C4-375F-4D61-A08B-E4EA65FC00CC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2196309" cy="164682"/>
                    <a:chOff x="4077492" y="1852160"/>
                    <a:chExt cx="2196309" cy="164682"/>
                  </a:xfrm>
                  <a:grpFill/>
                </p:grpSpPr>
                <p:grpSp>
                  <p:nvGrpSpPr>
                    <p:cNvPr id="1223" name="グループ化 1222">
                      <a:extLst>
                        <a:ext uri="{FF2B5EF4-FFF2-40B4-BE49-F238E27FC236}">
                          <a16:creationId xmlns:a16="http://schemas.microsoft.com/office/drawing/2014/main" id="{228B2F38-27C5-41C2-BD18-884C9D3B37C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77492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228" name="フリーフォーム: 図形 1227">
                        <a:extLst>
                          <a:ext uri="{FF2B5EF4-FFF2-40B4-BE49-F238E27FC236}">
                            <a16:creationId xmlns:a16="http://schemas.microsoft.com/office/drawing/2014/main" id="{A66D2A62-51CA-4D50-8BFE-DFC78353B15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29" name="四角形: 角を丸くする 1228">
                        <a:extLst>
                          <a:ext uri="{FF2B5EF4-FFF2-40B4-BE49-F238E27FC236}">
                            <a16:creationId xmlns:a16="http://schemas.microsoft.com/office/drawing/2014/main" id="{2BE47117-0D6C-4E59-87B4-293A38334B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224" name="グループ化 1223">
                      <a:extLst>
                        <a:ext uri="{FF2B5EF4-FFF2-40B4-BE49-F238E27FC236}">
                          <a16:creationId xmlns:a16="http://schemas.microsoft.com/office/drawing/2014/main" id="{57715E5C-B9A5-4A4A-937E-DCF8F7FF91D6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5425281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226" name="フリーフォーム: 図形 1225">
                        <a:extLst>
                          <a:ext uri="{FF2B5EF4-FFF2-40B4-BE49-F238E27FC236}">
                            <a16:creationId xmlns:a16="http://schemas.microsoft.com/office/drawing/2014/main" id="{3F5020A5-7D55-4132-843D-A5634A1233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27" name="四角形: 角を丸くする 1226">
                        <a:extLst>
                          <a:ext uri="{FF2B5EF4-FFF2-40B4-BE49-F238E27FC236}">
                            <a16:creationId xmlns:a16="http://schemas.microsoft.com/office/drawing/2014/main" id="{03F66012-6F05-43DB-AB82-5C7A1072D3F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225" name="四角形: 角を丸くする 1224">
                      <a:extLst>
                        <a:ext uri="{FF2B5EF4-FFF2-40B4-BE49-F238E27FC236}">
                          <a16:creationId xmlns:a16="http://schemas.microsoft.com/office/drawing/2014/main" id="{7A4C5317-3C19-401C-87CD-5780202885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02100" y="1946514"/>
                      <a:ext cx="2152650" cy="7032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183" name="グループ化 1182">
                <a:extLst>
                  <a:ext uri="{FF2B5EF4-FFF2-40B4-BE49-F238E27FC236}">
                    <a16:creationId xmlns:a16="http://schemas.microsoft.com/office/drawing/2014/main" id="{7114C2BE-9186-412C-93C4-8B8C4C7508EA}"/>
                  </a:ext>
                </a:extLst>
              </p:cNvPr>
              <p:cNvGrpSpPr/>
              <p:nvPr/>
            </p:nvGrpSpPr>
            <p:grpSpPr>
              <a:xfrm>
                <a:off x="865815" y="2587223"/>
                <a:ext cx="520733" cy="88772"/>
                <a:chOff x="4691062" y="5207797"/>
                <a:chExt cx="1028702" cy="227804"/>
              </a:xfrm>
            </p:grpSpPr>
            <p:sp>
              <p:nvSpPr>
                <p:cNvPr id="1213" name="四角形: 上の 2 つの角を丸める 1212">
                  <a:extLst>
                    <a:ext uri="{FF2B5EF4-FFF2-40B4-BE49-F238E27FC236}">
                      <a16:creationId xmlns:a16="http://schemas.microsoft.com/office/drawing/2014/main" id="{E35D09CD-482F-4D23-BF7A-E29D0140668F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4" name="四角形: 上の 2 つの角を丸める 1213">
                  <a:extLst>
                    <a:ext uri="{FF2B5EF4-FFF2-40B4-BE49-F238E27FC236}">
                      <a16:creationId xmlns:a16="http://schemas.microsoft.com/office/drawing/2014/main" id="{9112FF50-E101-4FFE-AD02-8B28E2976E6B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5" name="四角形: 上の 2 つの角を丸める 1214">
                  <a:extLst>
                    <a:ext uri="{FF2B5EF4-FFF2-40B4-BE49-F238E27FC236}">
                      <a16:creationId xmlns:a16="http://schemas.microsoft.com/office/drawing/2014/main" id="{4C38B044-B326-48B8-A999-BDC389317DED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84" name="グループ化 1183">
                <a:extLst>
                  <a:ext uri="{FF2B5EF4-FFF2-40B4-BE49-F238E27FC236}">
                    <a16:creationId xmlns:a16="http://schemas.microsoft.com/office/drawing/2014/main" id="{A8B19959-4BEA-46D9-B4F7-91D8C491D4AF}"/>
                  </a:ext>
                </a:extLst>
              </p:cNvPr>
              <p:cNvGrpSpPr/>
              <p:nvPr/>
            </p:nvGrpSpPr>
            <p:grpSpPr>
              <a:xfrm>
                <a:off x="691378" y="2132930"/>
                <a:ext cx="855875" cy="553943"/>
                <a:chOff x="4077492" y="1852160"/>
                <a:chExt cx="2196309" cy="1421505"/>
              </a:xfrm>
              <a:solidFill>
                <a:srgbClr val="00B0F0"/>
              </a:solidFill>
            </p:grpSpPr>
            <p:sp>
              <p:nvSpPr>
                <p:cNvPr id="1204" name="フリーフォーム: 図形 1203">
                  <a:extLst>
                    <a:ext uri="{FF2B5EF4-FFF2-40B4-BE49-F238E27FC236}">
                      <a16:creationId xmlns:a16="http://schemas.microsoft.com/office/drawing/2014/main" id="{C4733267-C209-4D7D-ACCF-F989A4191571}"/>
                    </a:ext>
                  </a:extLst>
                </p:cNvPr>
                <p:cNvSpPr/>
                <p:nvPr/>
              </p:nvSpPr>
              <p:spPr>
                <a:xfrm>
                  <a:off x="4146549" y="1981678"/>
                  <a:ext cx="2063750" cy="1291987"/>
                </a:xfrm>
                <a:custGeom>
                  <a:avLst/>
                  <a:gdLst>
                    <a:gd name="connsiteX0" fmla="*/ 1829196 w 2063750"/>
                    <a:gd name="connsiteY0" fmla="*/ 890189 h 1291987"/>
                    <a:gd name="connsiteX1" fmla="*/ 1802927 w 2063750"/>
                    <a:gd name="connsiteY1" fmla="*/ 1235390 h 1291987"/>
                    <a:gd name="connsiteX2" fmla="*/ 1847876 w 2063750"/>
                    <a:gd name="connsiteY2" fmla="*/ 1235390 h 1291987"/>
                    <a:gd name="connsiteX3" fmla="*/ 1897551 w 2063750"/>
                    <a:gd name="connsiteY3" fmla="*/ 890189 h 1291987"/>
                    <a:gd name="connsiteX4" fmla="*/ 1697268 w 2063750"/>
                    <a:gd name="connsiteY4" fmla="*/ 890189 h 1291987"/>
                    <a:gd name="connsiteX5" fmla="*/ 1669207 w 2063750"/>
                    <a:gd name="connsiteY5" fmla="*/ 1235390 h 1291987"/>
                    <a:gd name="connsiteX6" fmla="*/ 1757595 w 2063750"/>
                    <a:gd name="connsiteY6" fmla="*/ 1235390 h 1291987"/>
                    <a:gd name="connsiteX7" fmla="*/ 1783864 w 2063750"/>
                    <a:gd name="connsiteY7" fmla="*/ 890189 h 1291987"/>
                    <a:gd name="connsiteX8" fmla="*/ 1565273 w 2063750"/>
                    <a:gd name="connsiteY8" fmla="*/ 890189 h 1291987"/>
                    <a:gd name="connsiteX9" fmla="*/ 1544518 w 2063750"/>
                    <a:gd name="connsiteY9" fmla="*/ 1235390 h 1291987"/>
                    <a:gd name="connsiteX10" fmla="*/ 1627779 w 2063750"/>
                    <a:gd name="connsiteY10" fmla="*/ 1235390 h 1291987"/>
                    <a:gd name="connsiteX11" fmla="*/ 1652325 w 2063750"/>
                    <a:gd name="connsiteY11" fmla="*/ 890189 h 1291987"/>
                    <a:gd name="connsiteX12" fmla="*/ 1437174 w 2063750"/>
                    <a:gd name="connsiteY12" fmla="*/ 890189 h 1291987"/>
                    <a:gd name="connsiteX13" fmla="*/ 1419659 w 2063750"/>
                    <a:gd name="connsiteY13" fmla="*/ 1235390 h 1291987"/>
                    <a:gd name="connsiteX14" fmla="*/ 1506316 w 2063750"/>
                    <a:gd name="connsiteY14" fmla="*/ 1235390 h 1291987"/>
                    <a:gd name="connsiteX15" fmla="*/ 1523830 w 2063750"/>
                    <a:gd name="connsiteY15" fmla="*/ 890189 h 1291987"/>
                    <a:gd name="connsiteX16" fmla="*/ 1309226 w 2063750"/>
                    <a:gd name="connsiteY16" fmla="*/ 890189 h 1291987"/>
                    <a:gd name="connsiteX17" fmla="*/ 1299796 w 2063750"/>
                    <a:gd name="connsiteY17" fmla="*/ 1235390 h 1291987"/>
                    <a:gd name="connsiteX18" fmla="*/ 1381101 w 2063750"/>
                    <a:gd name="connsiteY18" fmla="*/ 1235390 h 1291987"/>
                    <a:gd name="connsiteX19" fmla="*/ 1395345 w 2063750"/>
                    <a:gd name="connsiteY19" fmla="*/ 890189 h 1291987"/>
                    <a:gd name="connsiteX20" fmla="*/ 1182655 w 2063750"/>
                    <a:gd name="connsiteY20" fmla="*/ 890189 h 1291987"/>
                    <a:gd name="connsiteX21" fmla="*/ 1177576 w 2063750"/>
                    <a:gd name="connsiteY21" fmla="*/ 1235390 h 1291987"/>
                    <a:gd name="connsiteX22" fmla="*/ 1264588 w 2063750"/>
                    <a:gd name="connsiteY22" fmla="*/ 1235390 h 1291987"/>
                    <a:gd name="connsiteX23" fmla="*/ 1271031 w 2063750"/>
                    <a:gd name="connsiteY23" fmla="*/ 890189 h 1291987"/>
                    <a:gd name="connsiteX24" fmla="*/ 1056396 w 2063750"/>
                    <a:gd name="connsiteY24" fmla="*/ 890189 h 1291987"/>
                    <a:gd name="connsiteX25" fmla="*/ 1056396 w 2063750"/>
                    <a:gd name="connsiteY25" fmla="*/ 1235390 h 1291987"/>
                    <a:gd name="connsiteX26" fmla="*/ 1140601 w 2063750"/>
                    <a:gd name="connsiteY26" fmla="*/ 1235390 h 1291987"/>
                    <a:gd name="connsiteX27" fmla="*/ 1142543 w 2063750"/>
                    <a:gd name="connsiteY27" fmla="*/ 890189 h 1291987"/>
                    <a:gd name="connsiteX28" fmla="*/ 922626 w 2063750"/>
                    <a:gd name="connsiteY28" fmla="*/ 890189 h 1291987"/>
                    <a:gd name="connsiteX29" fmla="*/ 924568 w 2063750"/>
                    <a:gd name="connsiteY29" fmla="*/ 1235390 h 1291987"/>
                    <a:gd name="connsiteX30" fmla="*/ 1010677 w 2063750"/>
                    <a:gd name="connsiteY30" fmla="*/ 1235390 h 1291987"/>
                    <a:gd name="connsiteX31" fmla="*/ 1010677 w 2063750"/>
                    <a:gd name="connsiteY31" fmla="*/ 890189 h 1291987"/>
                    <a:gd name="connsiteX32" fmla="*/ 796906 w 2063750"/>
                    <a:gd name="connsiteY32" fmla="*/ 890189 h 1291987"/>
                    <a:gd name="connsiteX33" fmla="*/ 803349 w 2063750"/>
                    <a:gd name="connsiteY33" fmla="*/ 1235390 h 1291987"/>
                    <a:gd name="connsiteX34" fmla="*/ 887593 w 2063750"/>
                    <a:gd name="connsiteY34" fmla="*/ 1235390 h 1291987"/>
                    <a:gd name="connsiteX35" fmla="*/ 882514 w 2063750"/>
                    <a:gd name="connsiteY35" fmla="*/ 890189 h 1291987"/>
                    <a:gd name="connsiteX36" fmla="*/ 672677 w 2063750"/>
                    <a:gd name="connsiteY36" fmla="*/ 890189 h 1291987"/>
                    <a:gd name="connsiteX37" fmla="*/ 686921 w 2063750"/>
                    <a:gd name="connsiteY37" fmla="*/ 1235390 h 1291987"/>
                    <a:gd name="connsiteX38" fmla="*/ 768141 w 2063750"/>
                    <a:gd name="connsiteY38" fmla="*/ 1235390 h 1291987"/>
                    <a:gd name="connsiteX39" fmla="*/ 758711 w 2063750"/>
                    <a:gd name="connsiteY39" fmla="*/ 890189 h 1291987"/>
                    <a:gd name="connsiteX40" fmla="*/ 549135 w 2063750"/>
                    <a:gd name="connsiteY40" fmla="*/ 890189 h 1291987"/>
                    <a:gd name="connsiteX41" fmla="*/ 566649 w 2063750"/>
                    <a:gd name="connsiteY41" fmla="*/ 1235390 h 1291987"/>
                    <a:gd name="connsiteX42" fmla="*/ 648363 w 2063750"/>
                    <a:gd name="connsiteY42" fmla="*/ 1235390 h 1291987"/>
                    <a:gd name="connsiteX43" fmla="*/ 630848 w 2063750"/>
                    <a:gd name="connsiteY43" fmla="*/ 890189 h 1291987"/>
                    <a:gd name="connsiteX44" fmla="*/ 420950 w 2063750"/>
                    <a:gd name="connsiteY44" fmla="*/ 890189 h 1291987"/>
                    <a:gd name="connsiteX45" fmla="*/ 445495 w 2063750"/>
                    <a:gd name="connsiteY45" fmla="*/ 1235390 h 1291987"/>
                    <a:gd name="connsiteX46" fmla="*/ 528447 w 2063750"/>
                    <a:gd name="connsiteY46" fmla="*/ 1235390 h 1291987"/>
                    <a:gd name="connsiteX47" fmla="*/ 507692 w 2063750"/>
                    <a:gd name="connsiteY47" fmla="*/ 890189 h 1291987"/>
                    <a:gd name="connsiteX48" fmla="*/ 279884 w 2063750"/>
                    <a:gd name="connsiteY48" fmla="*/ 890189 h 1291987"/>
                    <a:gd name="connsiteX49" fmla="*/ 306153 w 2063750"/>
                    <a:gd name="connsiteY49" fmla="*/ 1235390 h 1291987"/>
                    <a:gd name="connsiteX50" fmla="*/ 404067 w 2063750"/>
                    <a:gd name="connsiteY50" fmla="*/ 1235390 h 1291987"/>
                    <a:gd name="connsiteX51" fmla="*/ 376006 w 2063750"/>
                    <a:gd name="connsiteY51" fmla="*/ 890189 h 1291987"/>
                    <a:gd name="connsiteX52" fmla="*/ 166198 w 2063750"/>
                    <a:gd name="connsiteY52" fmla="*/ 890189 h 1291987"/>
                    <a:gd name="connsiteX53" fmla="*/ 215872 w 2063750"/>
                    <a:gd name="connsiteY53" fmla="*/ 1235390 h 1291987"/>
                    <a:gd name="connsiteX54" fmla="*/ 260820 w 2063750"/>
                    <a:gd name="connsiteY54" fmla="*/ 1235390 h 1291987"/>
                    <a:gd name="connsiteX55" fmla="*/ 234552 w 2063750"/>
                    <a:gd name="connsiteY55" fmla="*/ 890189 h 1291987"/>
                    <a:gd name="connsiteX56" fmla="*/ 1861752 w 2063750"/>
                    <a:gd name="connsiteY56" fmla="*/ 462358 h 1291987"/>
                    <a:gd name="connsiteX57" fmla="*/ 1834094 w 2063750"/>
                    <a:gd name="connsiteY57" fmla="*/ 825816 h 1291987"/>
                    <a:gd name="connsiteX58" fmla="*/ 1906814 w 2063750"/>
                    <a:gd name="connsiteY58" fmla="*/ 825816 h 1291987"/>
                    <a:gd name="connsiteX59" fmla="*/ 1959116 w 2063750"/>
                    <a:gd name="connsiteY59" fmla="*/ 462358 h 1291987"/>
                    <a:gd name="connsiteX60" fmla="*/ 1732045 w 2063750"/>
                    <a:gd name="connsiteY60" fmla="*/ 462358 h 1291987"/>
                    <a:gd name="connsiteX61" fmla="*/ 1702500 w 2063750"/>
                    <a:gd name="connsiteY61" fmla="*/ 825816 h 1291987"/>
                    <a:gd name="connsiteX62" fmla="*/ 1788762 w 2063750"/>
                    <a:gd name="connsiteY62" fmla="*/ 825816 h 1291987"/>
                    <a:gd name="connsiteX63" fmla="*/ 1816420 w 2063750"/>
                    <a:gd name="connsiteY63" fmla="*/ 462358 h 1291987"/>
                    <a:gd name="connsiteX64" fmla="*/ 1590996 w 2063750"/>
                    <a:gd name="connsiteY64" fmla="*/ 462358 h 1291987"/>
                    <a:gd name="connsiteX65" fmla="*/ 1569143 w 2063750"/>
                    <a:gd name="connsiteY65" fmla="*/ 825816 h 1291987"/>
                    <a:gd name="connsiteX66" fmla="*/ 1656902 w 2063750"/>
                    <a:gd name="connsiteY66" fmla="*/ 825816 h 1291987"/>
                    <a:gd name="connsiteX67" fmla="*/ 1682746 w 2063750"/>
                    <a:gd name="connsiteY67" fmla="*/ 462358 h 1291987"/>
                    <a:gd name="connsiteX68" fmla="*/ 1458881 w 2063750"/>
                    <a:gd name="connsiteY68" fmla="*/ 462358 h 1291987"/>
                    <a:gd name="connsiteX69" fmla="*/ 1440440 w 2063750"/>
                    <a:gd name="connsiteY69" fmla="*/ 825816 h 1291987"/>
                    <a:gd name="connsiteX70" fmla="*/ 1527096 w 2063750"/>
                    <a:gd name="connsiteY70" fmla="*/ 825816 h 1291987"/>
                    <a:gd name="connsiteX71" fmla="*/ 1545536 w 2063750"/>
                    <a:gd name="connsiteY71" fmla="*/ 462358 h 1291987"/>
                    <a:gd name="connsiteX72" fmla="*/ 1320913 w 2063750"/>
                    <a:gd name="connsiteY72" fmla="*/ 462358 h 1291987"/>
                    <a:gd name="connsiteX73" fmla="*/ 1310984 w 2063750"/>
                    <a:gd name="connsiteY73" fmla="*/ 825816 h 1291987"/>
                    <a:gd name="connsiteX74" fmla="*/ 1398001 w 2063750"/>
                    <a:gd name="connsiteY74" fmla="*/ 825816 h 1291987"/>
                    <a:gd name="connsiteX75" fmla="*/ 1412998 w 2063750"/>
                    <a:gd name="connsiteY75" fmla="*/ 462358 h 1291987"/>
                    <a:gd name="connsiteX76" fmla="*/ 1188950 w 2063750"/>
                    <a:gd name="connsiteY76" fmla="*/ 462358 h 1291987"/>
                    <a:gd name="connsiteX77" fmla="*/ 1183602 w 2063750"/>
                    <a:gd name="connsiteY77" fmla="*/ 825816 h 1291987"/>
                    <a:gd name="connsiteX78" fmla="*/ 1272233 w 2063750"/>
                    <a:gd name="connsiteY78" fmla="*/ 825816 h 1291987"/>
                    <a:gd name="connsiteX79" fmla="*/ 1279016 w 2063750"/>
                    <a:gd name="connsiteY79" fmla="*/ 462358 h 1291987"/>
                    <a:gd name="connsiteX80" fmla="*/ 1056396 w 2063750"/>
                    <a:gd name="connsiteY80" fmla="*/ 462358 h 1291987"/>
                    <a:gd name="connsiteX81" fmla="*/ 1056396 w 2063750"/>
                    <a:gd name="connsiteY81" fmla="*/ 825816 h 1291987"/>
                    <a:gd name="connsiteX82" fmla="*/ 1142905 w 2063750"/>
                    <a:gd name="connsiteY82" fmla="*/ 825816 h 1291987"/>
                    <a:gd name="connsiteX83" fmla="*/ 1144950 w 2063750"/>
                    <a:gd name="connsiteY83" fmla="*/ 462358 h 1291987"/>
                    <a:gd name="connsiteX84" fmla="*/ 920219 w 2063750"/>
                    <a:gd name="connsiteY84" fmla="*/ 462358 h 1291987"/>
                    <a:gd name="connsiteX85" fmla="*/ 922264 w 2063750"/>
                    <a:gd name="connsiteY85" fmla="*/ 825816 h 1291987"/>
                    <a:gd name="connsiteX86" fmla="*/ 1010677 w 2063750"/>
                    <a:gd name="connsiteY86" fmla="*/ 825816 h 1291987"/>
                    <a:gd name="connsiteX87" fmla="*/ 1010677 w 2063750"/>
                    <a:gd name="connsiteY87" fmla="*/ 462358 h 1291987"/>
                    <a:gd name="connsiteX88" fmla="*/ 788921 w 2063750"/>
                    <a:gd name="connsiteY88" fmla="*/ 462358 h 1291987"/>
                    <a:gd name="connsiteX89" fmla="*/ 795705 w 2063750"/>
                    <a:gd name="connsiteY89" fmla="*/ 825816 h 1291987"/>
                    <a:gd name="connsiteX90" fmla="*/ 881567 w 2063750"/>
                    <a:gd name="connsiteY90" fmla="*/ 825816 h 1291987"/>
                    <a:gd name="connsiteX91" fmla="*/ 876219 w 2063750"/>
                    <a:gd name="connsiteY91" fmla="*/ 462358 h 1291987"/>
                    <a:gd name="connsiteX92" fmla="*/ 655024 w 2063750"/>
                    <a:gd name="connsiteY92" fmla="*/ 462358 h 1291987"/>
                    <a:gd name="connsiteX93" fmla="*/ 670021 w 2063750"/>
                    <a:gd name="connsiteY93" fmla="*/ 825816 h 1291987"/>
                    <a:gd name="connsiteX94" fmla="*/ 756953 w 2063750"/>
                    <a:gd name="connsiteY94" fmla="*/ 825816 h 1291987"/>
                    <a:gd name="connsiteX95" fmla="*/ 747024 w 2063750"/>
                    <a:gd name="connsiteY95" fmla="*/ 462358 h 1291987"/>
                    <a:gd name="connsiteX96" fmla="*/ 527430 w 2063750"/>
                    <a:gd name="connsiteY96" fmla="*/ 462358 h 1291987"/>
                    <a:gd name="connsiteX97" fmla="*/ 545869 w 2063750"/>
                    <a:gd name="connsiteY97" fmla="*/ 825816 h 1291987"/>
                    <a:gd name="connsiteX98" fmla="*/ 627582 w 2063750"/>
                    <a:gd name="connsiteY98" fmla="*/ 825816 h 1291987"/>
                    <a:gd name="connsiteX99" fmla="*/ 609141 w 2063750"/>
                    <a:gd name="connsiteY99" fmla="*/ 462358 h 1291987"/>
                    <a:gd name="connsiteX100" fmla="*/ 390529 w 2063750"/>
                    <a:gd name="connsiteY100" fmla="*/ 462358 h 1291987"/>
                    <a:gd name="connsiteX101" fmla="*/ 416372 w 2063750"/>
                    <a:gd name="connsiteY101" fmla="*/ 825816 h 1291987"/>
                    <a:gd name="connsiteX102" fmla="*/ 503822 w 2063750"/>
                    <a:gd name="connsiteY102" fmla="*/ 825816 h 1291987"/>
                    <a:gd name="connsiteX103" fmla="*/ 481969 w 2063750"/>
                    <a:gd name="connsiteY103" fmla="*/ 462358 h 1291987"/>
                    <a:gd name="connsiteX104" fmla="*/ 247329 w 2063750"/>
                    <a:gd name="connsiteY104" fmla="*/ 462358 h 1291987"/>
                    <a:gd name="connsiteX105" fmla="*/ 274986 w 2063750"/>
                    <a:gd name="connsiteY105" fmla="*/ 825816 h 1291987"/>
                    <a:gd name="connsiteX106" fmla="*/ 370774 w 2063750"/>
                    <a:gd name="connsiteY106" fmla="*/ 825816 h 1291987"/>
                    <a:gd name="connsiteX107" fmla="*/ 341229 w 2063750"/>
                    <a:gd name="connsiteY107" fmla="*/ 462358 h 1291987"/>
                    <a:gd name="connsiteX108" fmla="*/ 104632 w 2063750"/>
                    <a:gd name="connsiteY108" fmla="*/ 462358 h 1291987"/>
                    <a:gd name="connsiteX109" fmla="*/ 156934 w 2063750"/>
                    <a:gd name="connsiteY109" fmla="*/ 825816 h 1291987"/>
                    <a:gd name="connsiteX110" fmla="*/ 229653 w 2063750"/>
                    <a:gd name="connsiteY110" fmla="*/ 825816 h 1291987"/>
                    <a:gd name="connsiteX111" fmla="*/ 201996 w 2063750"/>
                    <a:gd name="connsiteY111" fmla="*/ 462358 h 1291987"/>
                    <a:gd name="connsiteX112" fmla="*/ 0 w 2063750"/>
                    <a:gd name="connsiteY112" fmla="*/ 0 h 1291987"/>
                    <a:gd name="connsiteX113" fmla="*/ 38099 w 2063750"/>
                    <a:gd name="connsiteY113" fmla="*/ 0 h 1291987"/>
                    <a:gd name="connsiteX114" fmla="*/ 95940 w 2063750"/>
                    <a:gd name="connsiteY114" fmla="*/ 401953 h 1291987"/>
                    <a:gd name="connsiteX115" fmla="*/ 197399 w 2063750"/>
                    <a:gd name="connsiteY115" fmla="*/ 401953 h 1291987"/>
                    <a:gd name="connsiteX116" fmla="*/ 168635 w 2063750"/>
                    <a:gd name="connsiteY116" fmla="*/ 23944 h 1291987"/>
                    <a:gd name="connsiteX117" fmla="*/ 213967 w 2063750"/>
                    <a:gd name="connsiteY117" fmla="*/ 23944 h 1291987"/>
                    <a:gd name="connsiteX118" fmla="*/ 242732 w 2063750"/>
                    <a:gd name="connsiteY118" fmla="*/ 401953 h 1291987"/>
                    <a:gd name="connsiteX119" fmla="*/ 336319 w 2063750"/>
                    <a:gd name="connsiteY119" fmla="*/ 401953 h 1291987"/>
                    <a:gd name="connsiteX120" fmla="*/ 305592 w 2063750"/>
                    <a:gd name="connsiteY120" fmla="*/ 23946 h 1291987"/>
                    <a:gd name="connsiteX121" fmla="*/ 359355 w 2063750"/>
                    <a:gd name="connsiteY121" fmla="*/ 23946 h 1291987"/>
                    <a:gd name="connsiteX122" fmla="*/ 386233 w 2063750"/>
                    <a:gd name="connsiteY122" fmla="*/ 401953 h 1291987"/>
                    <a:gd name="connsiteX123" fmla="*/ 478337 w 2063750"/>
                    <a:gd name="connsiteY123" fmla="*/ 401953 h 1291987"/>
                    <a:gd name="connsiteX124" fmla="*/ 455610 w 2063750"/>
                    <a:gd name="connsiteY124" fmla="*/ 23946 h 1291987"/>
                    <a:gd name="connsiteX125" fmla="*/ 505187 w 2063750"/>
                    <a:gd name="connsiteY125" fmla="*/ 23946 h 1291987"/>
                    <a:gd name="connsiteX126" fmla="*/ 524365 w 2063750"/>
                    <a:gd name="connsiteY126" fmla="*/ 401953 h 1291987"/>
                    <a:gd name="connsiteX127" fmla="*/ 606076 w 2063750"/>
                    <a:gd name="connsiteY127" fmla="*/ 401953 h 1291987"/>
                    <a:gd name="connsiteX128" fmla="*/ 586897 w 2063750"/>
                    <a:gd name="connsiteY128" fmla="*/ 23945 h 1291987"/>
                    <a:gd name="connsiteX129" fmla="*/ 636934 w 2063750"/>
                    <a:gd name="connsiteY129" fmla="*/ 23945 h 1291987"/>
                    <a:gd name="connsiteX130" fmla="*/ 652531 w 2063750"/>
                    <a:gd name="connsiteY130" fmla="*/ 401953 h 1291987"/>
                    <a:gd name="connsiteX131" fmla="*/ 745374 w 2063750"/>
                    <a:gd name="connsiteY131" fmla="*/ 401953 h 1291987"/>
                    <a:gd name="connsiteX132" fmla="*/ 735048 w 2063750"/>
                    <a:gd name="connsiteY132" fmla="*/ 23946 h 1291987"/>
                    <a:gd name="connsiteX133" fmla="*/ 780739 w 2063750"/>
                    <a:gd name="connsiteY133" fmla="*/ 23946 h 1291987"/>
                    <a:gd name="connsiteX134" fmla="*/ 787794 w 2063750"/>
                    <a:gd name="connsiteY134" fmla="*/ 401953 h 1291987"/>
                    <a:gd name="connsiteX135" fmla="*/ 875330 w 2063750"/>
                    <a:gd name="connsiteY135" fmla="*/ 401953 h 1291987"/>
                    <a:gd name="connsiteX136" fmla="*/ 869769 w 2063750"/>
                    <a:gd name="connsiteY136" fmla="*/ 23947 h 1291987"/>
                    <a:gd name="connsiteX137" fmla="*/ 917753 w 2063750"/>
                    <a:gd name="connsiteY137" fmla="*/ 23947 h 1291987"/>
                    <a:gd name="connsiteX138" fmla="*/ 919880 w 2063750"/>
                    <a:gd name="connsiteY138" fmla="*/ 401953 h 1291987"/>
                    <a:gd name="connsiteX139" fmla="*/ 1010677 w 2063750"/>
                    <a:gd name="connsiteY139" fmla="*/ 401953 h 1291987"/>
                    <a:gd name="connsiteX140" fmla="*/ 1010677 w 2063750"/>
                    <a:gd name="connsiteY140" fmla="*/ 7618 h 1291987"/>
                    <a:gd name="connsiteX141" fmla="*/ 1056396 w 2063750"/>
                    <a:gd name="connsiteY141" fmla="*/ 7618 h 1291987"/>
                    <a:gd name="connsiteX142" fmla="*/ 1056396 w 2063750"/>
                    <a:gd name="connsiteY142" fmla="*/ 401953 h 1291987"/>
                    <a:gd name="connsiteX143" fmla="*/ 1145290 w 2063750"/>
                    <a:gd name="connsiteY143" fmla="*/ 401953 h 1291987"/>
                    <a:gd name="connsiteX144" fmla="*/ 1147416 w 2063750"/>
                    <a:gd name="connsiteY144" fmla="*/ 23947 h 1291987"/>
                    <a:gd name="connsiteX145" fmla="*/ 1195400 w 2063750"/>
                    <a:gd name="connsiteY145" fmla="*/ 23947 h 1291987"/>
                    <a:gd name="connsiteX146" fmla="*/ 1189839 w 2063750"/>
                    <a:gd name="connsiteY146" fmla="*/ 401953 h 1291987"/>
                    <a:gd name="connsiteX147" fmla="*/ 1280144 w 2063750"/>
                    <a:gd name="connsiteY147" fmla="*/ 401953 h 1291987"/>
                    <a:gd name="connsiteX148" fmla="*/ 1287199 w 2063750"/>
                    <a:gd name="connsiteY148" fmla="*/ 23946 h 1291987"/>
                    <a:gd name="connsiteX149" fmla="*/ 1332889 w 2063750"/>
                    <a:gd name="connsiteY149" fmla="*/ 23946 h 1291987"/>
                    <a:gd name="connsiteX150" fmla="*/ 1322563 w 2063750"/>
                    <a:gd name="connsiteY150" fmla="*/ 401953 h 1291987"/>
                    <a:gd name="connsiteX151" fmla="*/ 1415491 w 2063750"/>
                    <a:gd name="connsiteY151" fmla="*/ 401953 h 1291987"/>
                    <a:gd name="connsiteX152" fmla="*/ 1431088 w 2063750"/>
                    <a:gd name="connsiteY152" fmla="*/ 23945 h 1291987"/>
                    <a:gd name="connsiteX153" fmla="*/ 1481125 w 2063750"/>
                    <a:gd name="connsiteY153" fmla="*/ 23945 h 1291987"/>
                    <a:gd name="connsiteX154" fmla="*/ 1461946 w 2063750"/>
                    <a:gd name="connsiteY154" fmla="*/ 401953 h 1291987"/>
                    <a:gd name="connsiteX155" fmla="*/ 1548601 w 2063750"/>
                    <a:gd name="connsiteY155" fmla="*/ 401953 h 1291987"/>
                    <a:gd name="connsiteX156" fmla="*/ 1567779 w 2063750"/>
                    <a:gd name="connsiteY156" fmla="*/ 23946 h 1291987"/>
                    <a:gd name="connsiteX157" fmla="*/ 1617355 w 2063750"/>
                    <a:gd name="connsiteY157" fmla="*/ 23946 h 1291987"/>
                    <a:gd name="connsiteX158" fmla="*/ 1594628 w 2063750"/>
                    <a:gd name="connsiteY158" fmla="*/ 401953 h 1291987"/>
                    <a:gd name="connsiteX159" fmla="*/ 1687041 w 2063750"/>
                    <a:gd name="connsiteY159" fmla="*/ 401953 h 1291987"/>
                    <a:gd name="connsiteX160" fmla="*/ 1713919 w 2063750"/>
                    <a:gd name="connsiteY160" fmla="*/ 23946 h 1291987"/>
                    <a:gd name="connsiteX161" fmla="*/ 1767682 w 2063750"/>
                    <a:gd name="connsiteY161" fmla="*/ 23946 h 1291987"/>
                    <a:gd name="connsiteX162" fmla="*/ 1736955 w 2063750"/>
                    <a:gd name="connsiteY162" fmla="*/ 401953 h 1291987"/>
                    <a:gd name="connsiteX163" fmla="*/ 1821016 w 2063750"/>
                    <a:gd name="connsiteY163" fmla="*/ 401953 h 1291987"/>
                    <a:gd name="connsiteX164" fmla="*/ 1849781 w 2063750"/>
                    <a:gd name="connsiteY164" fmla="*/ 23945 h 1291987"/>
                    <a:gd name="connsiteX165" fmla="*/ 1895113 w 2063750"/>
                    <a:gd name="connsiteY165" fmla="*/ 23945 h 1291987"/>
                    <a:gd name="connsiteX166" fmla="*/ 1866348 w 2063750"/>
                    <a:gd name="connsiteY166" fmla="*/ 401953 h 1291987"/>
                    <a:gd name="connsiteX167" fmla="*/ 1967808 w 2063750"/>
                    <a:gd name="connsiteY167" fmla="*/ 401953 h 1291987"/>
                    <a:gd name="connsiteX168" fmla="*/ 2025649 w 2063750"/>
                    <a:gd name="connsiteY168" fmla="*/ 0 h 1291987"/>
                    <a:gd name="connsiteX169" fmla="*/ 2063750 w 2063750"/>
                    <a:gd name="connsiteY169" fmla="*/ 0 h 1291987"/>
                    <a:gd name="connsiteX170" fmla="*/ 1885331 w 2063750"/>
                    <a:gd name="connsiteY170" fmla="*/ 1239878 h 1291987"/>
                    <a:gd name="connsiteX171" fmla="*/ 1886347 w 2063750"/>
                    <a:gd name="connsiteY171" fmla="*/ 1240894 h 1291987"/>
                    <a:gd name="connsiteX172" fmla="*/ 1886347 w 2063750"/>
                    <a:gd name="connsiteY172" fmla="*/ 1262678 h 1291987"/>
                    <a:gd name="connsiteX173" fmla="*/ 1857038 w 2063750"/>
                    <a:gd name="connsiteY173" fmla="*/ 1291987 h 1291987"/>
                    <a:gd name="connsiteX174" fmla="*/ 206710 w 2063750"/>
                    <a:gd name="connsiteY174" fmla="*/ 1291987 h 1291987"/>
                    <a:gd name="connsiteX175" fmla="*/ 177401 w 2063750"/>
                    <a:gd name="connsiteY175" fmla="*/ 1262678 h 1291987"/>
                    <a:gd name="connsiteX176" fmla="*/ 177401 w 2063750"/>
                    <a:gd name="connsiteY176" fmla="*/ 1240894 h 1291987"/>
                    <a:gd name="connsiteX177" fmla="*/ 178419 w 2063750"/>
                    <a:gd name="connsiteY177" fmla="*/ 1239877 h 1291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</a:cxnLst>
                  <a:rect l="l" t="t" r="r" b="b"/>
                  <a:pathLst>
                    <a:path w="2063750" h="1291987">
                      <a:moveTo>
                        <a:pt x="1829196" y="890189"/>
                      </a:moveTo>
                      <a:lnTo>
                        <a:pt x="1802927" y="1235390"/>
                      </a:lnTo>
                      <a:lnTo>
                        <a:pt x="1847876" y="1235390"/>
                      </a:lnTo>
                      <a:lnTo>
                        <a:pt x="1897551" y="890189"/>
                      </a:lnTo>
                      <a:close/>
                      <a:moveTo>
                        <a:pt x="1697268" y="890189"/>
                      </a:moveTo>
                      <a:lnTo>
                        <a:pt x="1669207" y="1235390"/>
                      </a:lnTo>
                      <a:lnTo>
                        <a:pt x="1757595" y="1235390"/>
                      </a:lnTo>
                      <a:lnTo>
                        <a:pt x="1783864" y="890189"/>
                      </a:lnTo>
                      <a:close/>
                      <a:moveTo>
                        <a:pt x="1565273" y="890189"/>
                      </a:moveTo>
                      <a:lnTo>
                        <a:pt x="1544518" y="1235390"/>
                      </a:lnTo>
                      <a:lnTo>
                        <a:pt x="1627779" y="1235390"/>
                      </a:lnTo>
                      <a:lnTo>
                        <a:pt x="1652325" y="890189"/>
                      </a:lnTo>
                      <a:close/>
                      <a:moveTo>
                        <a:pt x="1437174" y="890189"/>
                      </a:moveTo>
                      <a:lnTo>
                        <a:pt x="1419659" y="1235390"/>
                      </a:lnTo>
                      <a:lnTo>
                        <a:pt x="1506316" y="1235390"/>
                      </a:lnTo>
                      <a:lnTo>
                        <a:pt x="1523830" y="890189"/>
                      </a:lnTo>
                      <a:close/>
                      <a:moveTo>
                        <a:pt x="1309226" y="890189"/>
                      </a:moveTo>
                      <a:lnTo>
                        <a:pt x="1299796" y="1235390"/>
                      </a:lnTo>
                      <a:lnTo>
                        <a:pt x="1381101" y="1235390"/>
                      </a:lnTo>
                      <a:lnTo>
                        <a:pt x="1395345" y="890189"/>
                      </a:lnTo>
                      <a:close/>
                      <a:moveTo>
                        <a:pt x="1182655" y="890189"/>
                      </a:moveTo>
                      <a:lnTo>
                        <a:pt x="1177576" y="1235390"/>
                      </a:lnTo>
                      <a:lnTo>
                        <a:pt x="1264588" y="1235390"/>
                      </a:lnTo>
                      <a:lnTo>
                        <a:pt x="1271031" y="890189"/>
                      </a:lnTo>
                      <a:close/>
                      <a:moveTo>
                        <a:pt x="1056396" y="890189"/>
                      </a:moveTo>
                      <a:lnTo>
                        <a:pt x="1056396" y="1235390"/>
                      </a:lnTo>
                      <a:lnTo>
                        <a:pt x="1140601" y="1235390"/>
                      </a:lnTo>
                      <a:lnTo>
                        <a:pt x="1142543" y="890189"/>
                      </a:lnTo>
                      <a:close/>
                      <a:moveTo>
                        <a:pt x="922626" y="890189"/>
                      </a:moveTo>
                      <a:lnTo>
                        <a:pt x="924568" y="1235390"/>
                      </a:lnTo>
                      <a:lnTo>
                        <a:pt x="1010677" y="1235390"/>
                      </a:lnTo>
                      <a:lnTo>
                        <a:pt x="1010677" y="890189"/>
                      </a:lnTo>
                      <a:close/>
                      <a:moveTo>
                        <a:pt x="796906" y="890189"/>
                      </a:moveTo>
                      <a:lnTo>
                        <a:pt x="803349" y="1235390"/>
                      </a:lnTo>
                      <a:lnTo>
                        <a:pt x="887593" y="1235390"/>
                      </a:lnTo>
                      <a:lnTo>
                        <a:pt x="882514" y="890189"/>
                      </a:lnTo>
                      <a:close/>
                      <a:moveTo>
                        <a:pt x="672677" y="890189"/>
                      </a:moveTo>
                      <a:lnTo>
                        <a:pt x="686921" y="1235390"/>
                      </a:lnTo>
                      <a:lnTo>
                        <a:pt x="768141" y="1235390"/>
                      </a:lnTo>
                      <a:lnTo>
                        <a:pt x="758711" y="890189"/>
                      </a:lnTo>
                      <a:close/>
                      <a:moveTo>
                        <a:pt x="549135" y="890189"/>
                      </a:moveTo>
                      <a:lnTo>
                        <a:pt x="566649" y="1235390"/>
                      </a:lnTo>
                      <a:lnTo>
                        <a:pt x="648363" y="1235390"/>
                      </a:lnTo>
                      <a:lnTo>
                        <a:pt x="630848" y="890189"/>
                      </a:lnTo>
                      <a:close/>
                      <a:moveTo>
                        <a:pt x="420950" y="890189"/>
                      </a:moveTo>
                      <a:lnTo>
                        <a:pt x="445495" y="1235390"/>
                      </a:lnTo>
                      <a:lnTo>
                        <a:pt x="528447" y="1235390"/>
                      </a:lnTo>
                      <a:lnTo>
                        <a:pt x="507692" y="890189"/>
                      </a:lnTo>
                      <a:close/>
                      <a:moveTo>
                        <a:pt x="279884" y="890189"/>
                      </a:moveTo>
                      <a:lnTo>
                        <a:pt x="306153" y="1235390"/>
                      </a:lnTo>
                      <a:lnTo>
                        <a:pt x="404067" y="1235390"/>
                      </a:lnTo>
                      <a:lnTo>
                        <a:pt x="376006" y="890189"/>
                      </a:lnTo>
                      <a:close/>
                      <a:moveTo>
                        <a:pt x="166198" y="890189"/>
                      </a:moveTo>
                      <a:lnTo>
                        <a:pt x="215872" y="1235390"/>
                      </a:lnTo>
                      <a:lnTo>
                        <a:pt x="260820" y="1235390"/>
                      </a:lnTo>
                      <a:lnTo>
                        <a:pt x="234552" y="890189"/>
                      </a:lnTo>
                      <a:close/>
                      <a:moveTo>
                        <a:pt x="1861752" y="462358"/>
                      </a:moveTo>
                      <a:lnTo>
                        <a:pt x="1834094" y="825816"/>
                      </a:lnTo>
                      <a:lnTo>
                        <a:pt x="1906814" y="825816"/>
                      </a:lnTo>
                      <a:lnTo>
                        <a:pt x="1959116" y="462358"/>
                      </a:lnTo>
                      <a:close/>
                      <a:moveTo>
                        <a:pt x="1732045" y="462358"/>
                      </a:moveTo>
                      <a:lnTo>
                        <a:pt x="1702500" y="825816"/>
                      </a:lnTo>
                      <a:lnTo>
                        <a:pt x="1788762" y="825816"/>
                      </a:lnTo>
                      <a:lnTo>
                        <a:pt x="1816420" y="462358"/>
                      </a:lnTo>
                      <a:close/>
                      <a:moveTo>
                        <a:pt x="1590996" y="462358"/>
                      </a:moveTo>
                      <a:lnTo>
                        <a:pt x="1569143" y="825816"/>
                      </a:lnTo>
                      <a:lnTo>
                        <a:pt x="1656902" y="825816"/>
                      </a:lnTo>
                      <a:lnTo>
                        <a:pt x="1682746" y="462358"/>
                      </a:lnTo>
                      <a:close/>
                      <a:moveTo>
                        <a:pt x="1458881" y="462358"/>
                      </a:moveTo>
                      <a:lnTo>
                        <a:pt x="1440440" y="825816"/>
                      </a:lnTo>
                      <a:lnTo>
                        <a:pt x="1527096" y="825816"/>
                      </a:lnTo>
                      <a:lnTo>
                        <a:pt x="1545536" y="462358"/>
                      </a:lnTo>
                      <a:close/>
                      <a:moveTo>
                        <a:pt x="1320913" y="462358"/>
                      </a:moveTo>
                      <a:lnTo>
                        <a:pt x="1310984" y="825816"/>
                      </a:lnTo>
                      <a:lnTo>
                        <a:pt x="1398001" y="825816"/>
                      </a:lnTo>
                      <a:lnTo>
                        <a:pt x="1412998" y="462358"/>
                      </a:lnTo>
                      <a:close/>
                      <a:moveTo>
                        <a:pt x="1188950" y="462358"/>
                      </a:moveTo>
                      <a:lnTo>
                        <a:pt x="1183602" y="825816"/>
                      </a:lnTo>
                      <a:lnTo>
                        <a:pt x="1272233" y="825816"/>
                      </a:lnTo>
                      <a:lnTo>
                        <a:pt x="1279016" y="462358"/>
                      </a:lnTo>
                      <a:close/>
                      <a:moveTo>
                        <a:pt x="1056396" y="462358"/>
                      </a:moveTo>
                      <a:lnTo>
                        <a:pt x="1056396" y="825816"/>
                      </a:lnTo>
                      <a:lnTo>
                        <a:pt x="1142905" y="825816"/>
                      </a:lnTo>
                      <a:lnTo>
                        <a:pt x="1144950" y="462358"/>
                      </a:lnTo>
                      <a:close/>
                      <a:moveTo>
                        <a:pt x="920219" y="462358"/>
                      </a:moveTo>
                      <a:lnTo>
                        <a:pt x="922264" y="825816"/>
                      </a:lnTo>
                      <a:lnTo>
                        <a:pt x="1010677" y="825816"/>
                      </a:lnTo>
                      <a:lnTo>
                        <a:pt x="1010677" y="462358"/>
                      </a:lnTo>
                      <a:close/>
                      <a:moveTo>
                        <a:pt x="788921" y="462358"/>
                      </a:moveTo>
                      <a:lnTo>
                        <a:pt x="795705" y="825816"/>
                      </a:lnTo>
                      <a:lnTo>
                        <a:pt x="881567" y="825816"/>
                      </a:lnTo>
                      <a:lnTo>
                        <a:pt x="876219" y="462358"/>
                      </a:lnTo>
                      <a:close/>
                      <a:moveTo>
                        <a:pt x="655024" y="462358"/>
                      </a:moveTo>
                      <a:lnTo>
                        <a:pt x="670021" y="825816"/>
                      </a:lnTo>
                      <a:lnTo>
                        <a:pt x="756953" y="825816"/>
                      </a:lnTo>
                      <a:lnTo>
                        <a:pt x="747024" y="462358"/>
                      </a:lnTo>
                      <a:close/>
                      <a:moveTo>
                        <a:pt x="527430" y="462358"/>
                      </a:moveTo>
                      <a:lnTo>
                        <a:pt x="545869" y="825816"/>
                      </a:lnTo>
                      <a:lnTo>
                        <a:pt x="627582" y="825816"/>
                      </a:lnTo>
                      <a:lnTo>
                        <a:pt x="609141" y="462358"/>
                      </a:lnTo>
                      <a:close/>
                      <a:moveTo>
                        <a:pt x="390529" y="462358"/>
                      </a:moveTo>
                      <a:lnTo>
                        <a:pt x="416372" y="825816"/>
                      </a:lnTo>
                      <a:lnTo>
                        <a:pt x="503822" y="825816"/>
                      </a:lnTo>
                      <a:lnTo>
                        <a:pt x="481969" y="462358"/>
                      </a:lnTo>
                      <a:close/>
                      <a:moveTo>
                        <a:pt x="247329" y="462358"/>
                      </a:moveTo>
                      <a:lnTo>
                        <a:pt x="274986" y="825816"/>
                      </a:lnTo>
                      <a:lnTo>
                        <a:pt x="370774" y="825816"/>
                      </a:lnTo>
                      <a:lnTo>
                        <a:pt x="341229" y="462358"/>
                      </a:lnTo>
                      <a:close/>
                      <a:moveTo>
                        <a:pt x="104632" y="462358"/>
                      </a:moveTo>
                      <a:lnTo>
                        <a:pt x="156934" y="825816"/>
                      </a:lnTo>
                      <a:lnTo>
                        <a:pt x="229653" y="825816"/>
                      </a:lnTo>
                      <a:lnTo>
                        <a:pt x="201996" y="462358"/>
                      </a:lnTo>
                      <a:close/>
                      <a:moveTo>
                        <a:pt x="0" y="0"/>
                      </a:moveTo>
                      <a:lnTo>
                        <a:pt x="38099" y="0"/>
                      </a:lnTo>
                      <a:lnTo>
                        <a:pt x="95940" y="401953"/>
                      </a:lnTo>
                      <a:lnTo>
                        <a:pt x="197399" y="401953"/>
                      </a:lnTo>
                      <a:lnTo>
                        <a:pt x="168635" y="23944"/>
                      </a:lnTo>
                      <a:lnTo>
                        <a:pt x="213967" y="23944"/>
                      </a:lnTo>
                      <a:lnTo>
                        <a:pt x="242732" y="401953"/>
                      </a:lnTo>
                      <a:lnTo>
                        <a:pt x="336319" y="401953"/>
                      </a:lnTo>
                      <a:lnTo>
                        <a:pt x="305592" y="23946"/>
                      </a:lnTo>
                      <a:lnTo>
                        <a:pt x="359355" y="23946"/>
                      </a:lnTo>
                      <a:lnTo>
                        <a:pt x="386233" y="401953"/>
                      </a:lnTo>
                      <a:lnTo>
                        <a:pt x="478337" y="401953"/>
                      </a:lnTo>
                      <a:lnTo>
                        <a:pt x="455610" y="23946"/>
                      </a:lnTo>
                      <a:lnTo>
                        <a:pt x="505187" y="23946"/>
                      </a:lnTo>
                      <a:lnTo>
                        <a:pt x="524365" y="401953"/>
                      </a:lnTo>
                      <a:lnTo>
                        <a:pt x="606076" y="401953"/>
                      </a:lnTo>
                      <a:lnTo>
                        <a:pt x="586897" y="23945"/>
                      </a:lnTo>
                      <a:lnTo>
                        <a:pt x="636934" y="23945"/>
                      </a:lnTo>
                      <a:lnTo>
                        <a:pt x="652531" y="401953"/>
                      </a:lnTo>
                      <a:lnTo>
                        <a:pt x="745374" y="401953"/>
                      </a:lnTo>
                      <a:lnTo>
                        <a:pt x="735048" y="23946"/>
                      </a:lnTo>
                      <a:lnTo>
                        <a:pt x="780739" y="23946"/>
                      </a:lnTo>
                      <a:lnTo>
                        <a:pt x="787794" y="401953"/>
                      </a:lnTo>
                      <a:lnTo>
                        <a:pt x="875330" y="401953"/>
                      </a:lnTo>
                      <a:lnTo>
                        <a:pt x="869769" y="23947"/>
                      </a:lnTo>
                      <a:lnTo>
                        <a:pt x="917753" y="23947"/>
                      </a:lnTo>
                      <a:lnTo>
                        <a:pt x="919880" y="401953"/>
                      </a:lnTo>
                      <a:lnTo>
                        <a:pt x="1010677" y="401953"/>
                      </a:lnTo>
                      <a:lnTo>
                        <a:pt x="1010677" y="7618"/>
                      </a:lnTo>
                      <a:lnTo>
                        <a:pt x="1056396" y="7618"/>
                      </a:lnTo>
                      <a:lnTo>
                        <a:pt x="1056396" y="401953"/>
                      </a:lnTo>
                      <a:lnTo>
                        <a:pt x="1145290" y="401953"/>
                      </a:lnTo>
                      <a:lnTo>
                        <a:pt x="1147416" y="23947"/>
                      </a:lnTo>
                      <a:lnTo>
                        <a:pt x="1195400" y="23947"/>
                      </a:lnTo>
                      <a:lnTo>
                        <a:pt x="1189839" y="401953"/>
                      </a:lnTo>
                      <a:lnTo>
                        <a:pt x="1280144" y="401953"/>
                      </a:lnTo>
                      <a:lnTo>
                        <a:pt x="1287199" y="23946"/>
                      </a:lnTo>
                      <a:lnTo>
                        <a:pt x="1332889" y="23946"/>
                      </a:lnTo>
                      <a:lnTo>
                        <a:pt x="1322563" y="401953"/>
                      </a:lnTo>
                      <a:lnTo>
                        <a:pt x="1415491" y="401953"/>
                      </a:lnTo>
                      <a:lnTo>
                        <a:pt x="1431088" y="23945"/>
                      </a:lnTo>
                      <a:lnTo>
                        <a:pt x="1481125" y="23945"/>
                      </a:lnTo>
                      <a:lnTo>
                        <a:pt x="1461946" y="401953"/>
                      </a:lnTo>
                      <a:lnTo>
                        <a:pt x="1548601" y="401953"/>
                      </a:lnTo>
                      <a:lnTo>
                        <a:pt x="1567779" y="23946"/>
                      </a:lnTo>
                      <a:lnTo>
                        <a:pt x="1617355" y="23946"/>
                      </a:lnTo>
                      <a:lnTo>
                        <a:pt x="1594628" y="401953"/>
                      </a:lnTo>
                      <a:lnTo>
                        <a:pt x="1687041" y="401953"/>
                      </a:lnTo>
                      <a:lnTo>
                        <a:pt x="1713919" y="23946"/>
                      </a:lnTo>
                      <a:lnTo>
                        <a:pt x="1767682" y="23946"/>
                      </a:lnTo>
                      <a:lnTo>
                        <a:pt x="1736955" y="401953"/>
                      </a:lnTo>
                      <a:lnTo>
                        <a:pt x="1821016" y="401953"/>
                      </a:lnTo>
                      <a:lnTo>
                        <a:pt x="1849781" y="23945"/>
                      </a:lnTo>
                      <a:lnTo>
                        <a:pt x="1895113" y="23945"/>
                      </a:lnTo>
                      <a:lnTo>
                        <a:pt x="1866348" y="401953"/>
                      </a:lnTo>
                      <a:lnTo>
                        <a:pt x="1967808" y="401953"/>
                      </a:lnTo>
                      <a:lnTo>
                        <a:pt x="2025649" y="0"/>
                      </a:lnTo>
                      <a:lnTo>
                        <a:pt x="2063750" y="0"/>
                      </a:lnTo>
                      <a:lnTo>
                        <a:pt x="1885331" y="1239878"/>
                      </a:lnTo>
                      <a:lnTo>
                        <a:pt x="1886347" y="1240894"/>
                      </a:lnTo>
                      <a:lnTo>
                        <a:pt x="1886347" y="1262678"/>
                      </a:lnTo>
                      <a:cubicBezTo>
                        <a:pt x="1886347" y="1278865"/>
                        <a:pt x="1873225" y="1291987"/>
                        <a:pt x="1857038" y="1291987"/>
                      </a:cubicBezTo>
                      <a:lnTo>
                        <a:pt x="206710" y="1291987"/>
                      </a:lnTo>
                      <a:cubicBezTo>
                        <a:pt x="190523" y="1291987"/>
                        <a:pt x="177401" y="1278865"/>
                        <a:pt x="177401" y="1262678"/>
                      </a:cubicBezTo>
                      <a:lnTo>
                        <a:pt x="177401" y="1240894"/>
                      </a:lnTo>
                      <a:lnTo>
                        <a:pt x="178419" y="123987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05" name="グループ化 1204">
                  <a:extLst>
                    <a:ext uri="{FF2B5EF4-FFF2-40B4-BE49-F238E27FC236}">
                      <a16:creationId xmlns:a16="http://schemas.microsoft.com/office/drawing/2014/main" id="{FCE60BFC-1294-4AF2-B005-7E74EA3E159E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2196309" cy="164682"/>
                  <a:chOff x="4077492" y="1852160"/>
                  <a:chExt cx="2196309" cy="164682"/>
                </a:xfrm>
                <a:grpFill/>
              </p:grpSpPr>
              <p:grpSp>
                <p:nvGrpSpPr>
                  <p:cNvPr id="1206" name="グループ化 1205">
                    <a:extLst>
                      <a:ext uri="{FF2B5EF4-FFF2-40B4-BE49-F238E27FC236}">
                        <a16:creationId xmlns:a16="http://schemas.microsoft.com/office/drawing/2014/main" id="{3549CFE8-1FEA-4441-A59B-905FA473231A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211" name="フリーフォーム: 図形 1210">
                      <a:extLst>
                        <a:ext uri="{FF2B5EF4-FFF2-40B4-BE49-F238E27FC236}">
                          <a16:creationId xmlns:a16="http://schemas.microsoft.com/office/drawing/2014/main" id="{4274C460-9B2A-4A9A-A42A-05C0295B1B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2" name="四角形: 角を丸くする 1211">
                      <a:extLst>
                        <a:ext uri="{FF2B5EF4-FFF2-40B4-BE49-F238E27FC236}">
                          <a16:creationId xmlns:a16="http://schemas.microsoft.com/office/drawing/2014/main" id="{AD29C4F5-8FF3-4661-8F43-1C8A68226E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07" name="グループ化 1206">
                    <a:extLst>
                      <a:ext uri="{FF2B5EF4-FFF2-40B4-BE49-F238E27FC236}">
                        <a16:creationId xmlns:a16="http://schemas.microsoft.com/office/drawing/2014/main" id="{41983E88-D947-405B-AD95-D3A682DDF3AF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5425281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209" name="フリーフォーム: 図形 1208">
                      <a:extLst>
                        <a:ext uri="{FF2B5EF4-FFF2-40B4-BE49-F238E27FC236}">
                          <a16:creationId xmlns:a16="http://schemas.microsoft.com/office/drawing/2014/main" id="{9AA71B59-EE18-419E-A483-733BBFDD55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0" name="四角形: 角を丸くする 1209">
                      <a:extLst>
                        <a:ext uri="{FF2B5EF4-FFF2-40B4-BE49-F238E27FC236}">
                          <a16:creationId xmlns:a16="http://schemas.microsoft.com/office/drawing/2014/main" id="{4D2765F2-D2DA-4EF8-A6ED-1E163C086D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08" name="四角形: 角を丸くする 1207">
                    <a:extLst>
                      <a:ext uri="{FF2B5EF4-FFF2-40B4-BE49-F238E27FC236}">
                        <a16:creationId xmlns:a16="http://schemas.microsoft.com/office/drawing/2014/main" id="{FC277D20-FDA9-4DBA-9E55-60005AC5B621}"/>
                      </a:ext>
                    </a:extLst>
                  </p:cNvPr>
                  <p:cNvSpPr/>
                  <p:nvPr/>
                </p:nvSpPr>
                <p:spPr>
                  <a:xfrm>
                    <a:off x="4102100" y="1946514"/>
                    <a:ext cx="2152650" cy="7032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85" name="グループ化 1184">
                <a:extLst>
                  <a:ext uri="{FF2B5EF4-FFF2-40B4-BE49-F238E27FC236}">
                    <a16:creationId xmlns:a16="http://schemas.microsoft.com/office/drawing/2014/main" id="{16B888FC-1E67-488C-AB63-A6F614DDBF71}"/>
                  </a:ext>
                </a:extLst>
              </p:cNvPr>
              <p:cNvGrpSpPr/>
              <p:nvPr/>
            </p:nvGrpSpPr>
            <p:grpSpPr>
              <a:xfrm>
                <a:off x="662948" y="1120264"/>
                <a:ext cx="2691442" cy="2395460"/>
                <a:chOff x="-2234242" y="1154189"/>
                <a:chExt cx="2691442" cy="2395460"/>
              </a:xfrm>
            </p:grpSpPr>
            <p:grpSp>
              <p:nvGrpSpPr>
                <p:cNvPr id="1186" name="グループ化 1185">
                  <a:extLst>
                    <a:ext uri="{FF2B5EF4-FFF2-40B4-BE49-F238E27FC236}">
                      <a16:creationId xmlns:a16="http://schemas.microsoft.com/office/drawing/2014/main" id="{AAD96CED-176D-4533-91D6-D03FC94B517A}"/>
                    </a:ext>
                  </a:extLst>
                </p:cNvPr>
                <p:cNvGrpSpPr/>
                <p:nvPr/>
              </p:nvGrpSpPr>
              <p:grpSpPr>
                <a:xfrm>
                  <a:off x="-1099246" y="1852160"/>
                  <a:ext cx="427844" cy="904346"/>
                  <a:chOff x="2094997" y="1804056"/>
                  <a:chExt cx="476250" cy="965022"/>
                </a:xfrm>
              </p:grpSpPr>
              <p:sp>
                <p:nvSpPr>
                  <p:cNvPr id="1199" name="四角形: 上の 2 つの角を丸める 1198">
                    <a:extLst>
                      <a:ext uri="{FF2B5EF4-FFF2-40B4-BE49-F238E27FC236}">
                        <a16:creationId xmlns:a16="http://schemas.microsoft.com/office/drawing/2014/main" id="{B8CE626B-C376-41B7-9B2C-C6C49470752D}"/>
                      </a:ext>
                    </a:extLst>
                  </p:cNvPr>
                  <p:cNvSpPr/>
                  <p:nvPr/>
                </p:nvSpPr>
                <p:spPr>
                  <a:xfrm>
                    <a:off x="2209980" y="2365040"/>
                    <a:ext cx="246282" cy="363864"/>
                  </a:xfrm>
                  <a:prstGeom prst="round2Same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0" name="正方形/長方形 1199">
                    <a:extLst>
                      <a:ext uri="{FF2B5EF4-FFF2-40B4-BE49-F238E27FC236}">
                        <a16:creationId xmlns:a16="http://schemas.microsoft.com/office/drawing/2014/main" id="{F441AFEA-00E1-45A7-81C6-CA3087EB0FF6}"/>
                      </a:ext>
                    </a:extLst>
                  </p:cNvPr>
                  <p:cNvSpPr/>
                  <p:nvPr/>
                </p:nvSpPr>
                <p:spPr>
                  <a:xfrm>
                    <a:off x="2302812" y="1978818"/>
                    <a:ext cx="55579" cy="790260"/>
                  </a:xfrm>
                  <a:prstGeom prst="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1" name="四角形: 角を丸くする 1200">
                    <a:extLst>
                      <a:ext uri="{FF2B5EF4-FFF2-40B4-BE49-F238E27FC236}">
                        <a16:creationId xmlns:a16="http://schemas.microsoft.com/office/drawing/2014/main" id="{D75BDE1F-3A41-4F76-839D-066621B2612C}"/>
                      </a:ext>
                    </a:extLst>
                  </p:cNvPr>
                  <p:cNvSpPr/>
                  <p:nvPr/>
                </p:nvSpPr>
                <p:spPr>
                  <a:xfrm>
                    <a:off x="2094997" y="1804056"/>
                    <a:ext cx="476250" cy="229709"/>
                  </a:xfrm>
                  <a:prstGeom prst="round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2" name="四角形: 角を丸くする 1201">
                    <a:extLst>
                      <a:ext uri="{FF2B5EF4-FFF2-40B4-BE49-F238E27FC236}">
                        <a16:creationId xmlns:a16="http://schemas.microsoft.com/office/drawing/2014/main" id="{76BEE0C8-88EE-4F05-A446-0740446C129D}"/>
                      </a:ext>
                    </a:extLst>
                  </p:cNvPr>
                  <p:cNvSpPr/>
                  <p:nvPr/>
                </p:nvSpPr>
                <p:spPr>
                  <a:xfrm>
                    <a:off x="2118306" y="1828801"/>
                    <a:ext cx="429632" cy="180220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3" name="フリーフォーム: 図形 1202">
                    <a:extLst>
                      <a:ext uri="{FF2B5EF4-FFF2-40B4-BE49-F238E27FC236}">
                        <a16:creationId xmlns:a16="http://schemas.microsoft.com/office/drawing/2014/main" id="{7661D3D2-2DEA-46B1-B51E-0A63DC3A24E0}"/>
                      </a:ext>
                    </a:extLst>
                  </p:cNvPr>
                  <p:cNvSpPr/>
                  <p:nvPr/>
                </p:nvSpPr>
                <p:spPr>
                  <a:xfrm flipH="1">
                    <a:off x="2515943" y="1839097"/>
                    <a:ext cx="19089" cy="117680"/>
                  </a:xfrm>
                  <a:custGeom>
                    <a:avLst/>
                    <a:gdLst>
                      <a:gd name="connsiteX0" fmla="*/ 22860 w 45720"/>
                      <a:gd name="connsiteY0" fmla="*/ 92870 h 273091"/>
                      <a:gd name="connsiteX1" fmla="*/ 45720 w 45720"/>
                      <a:gd name="connsiteY1" fmla="*/ 115730 h 273091"/>
                      <a:gd name="connsiteX2" fmla="*/ 45719 w 45720"/>
                      <a:gd name="connsiteY2" fmla="*/ 250231 h 273091"/>
                      <a:gd name="connsiteX3" fmla="*/ 22859 w 45720"/>
                      <a:gd name="connsiteY3" fmla="*/ 273091 h 273091"/>
                      <a:gd name="connsiteX4" fmla="*/ 22860 w 45720"/>
                      <a:gd name="connsiteY4" fmla="*/ 273090 h 273091"/>
                      <a:gd name="connsiteX5" fmla="*/ 0 w 45720"/>
                      <a:gd name="connsiteY5" fmla="*/ 250230 h 273091"/>
                      <a:gd name="connsiteX6" fmla="*/ 0 w 45720"/>
                      <a:gd name="connsiteY6" fmla="*/ 115730 h 273091"/>
                      <a:gd name="connsiteX7" fmla="*/ 22860 w 45720"/>
                      <a:gd name="connsiteY7" fmla="*/ 92870 h 273091"/>
                      <a:gd name="connsiteX8" fmla="*/ 22860 w 45720"/>
                      <a:gd name="connsiteY8" fmla="*/ 0 h 273091"/>
                      <a:gd name="connsiteX9" fmla="*/ 45720 w 45720"/>
                      <a:gd name="connsiteY9" fmla="*/ 22860 h 273091"/>
                      <a:gd name="connsiteX10" fmla="*/ 45719 w 45720"/>
                      <a:gd name="connsiteY10" fmla="*/ 38299 h 273091"/>
                      <a:gd name="connsiteX11" fmla="*/ 22859 w 45720"/>
                      <a:gd name="connsiteY11" fmla="*/ 61159 h 273091"/>
                      <a:gd name="connsiteX12" fmla="*/ 22860 w 45720"/>
                      <a:gd name="connsiteY12" fmla="*/ 61158 h 273091"/>
                      <a:gd name="connsiteX13" fmla="*/ 0 w 45720"/>
                      <a:gd name="connsiteY13" fmla="*/ 38298 h 273091"/>
                      <a:gd name="connsiteX14" fmla="*/ 0 w 45720"/>
                      <a:gd name="connsiteY14" fmla="*/ 22860 h 273091"/>
                      <a:gd name="connsiteX15" fmla="*/ 22860 w 45720"/>
                      <a:gd name="connsiteY15" fmla="*/ 0 h 273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5720" h="273091">
                        <a:moveTo>
                          <a:pt x="22860" y="92870"/>
                        </a:moveTo>
                        <a:cubicBezTo>
                          <a:pt x="35485" y="92870"/>
                          <a:pt x="45720" y="103105"/>
                          <a:pt x="45720" y="115730"/>
                        </a:cubicBezTo>
                        <a:cubicBezTo>
                          <a:pt x="45720" y="160564"/>
                          <a:pt x="45719" y="205397"/>
                          <a:pt x="45719" y="250231"/>
                        </a:cubicBezTo>
                        <a:cubicBezTo>
                          <a:pt x="45719" y="262856"/>
                          <a:pt x="35484" y="273091"/>
                          <a:pt x="22859" y="273091"/>
                        </a:cubicBezTo>
                        <a:lnTo>
                          <a:pt x="22860" y="273090"/>
                        </a:lnTo>
                        <a:cubicBezTo>
                          <a:pt x="10235" y="273090"/>
                          <a:pt x="0" y="262855"/>
                          <a:pt x="0" y="250230"/>
                        </a:cubicBezTo>
                        <a:lnTo>
                          <a:pt x="0" y="115730"/>
                        </a:lnTo>
                        <a:cubicBezTo>
                          <a:pt x="0" y="103105"/>
                          <a:pt x="10235" y="92870"/>
                          <a:pt x="22860" y="92870"/>
                        </a:cubicBezTo>
                        <a:close/>
                        <a:moveTo>
                          <a:pt x="22860" y="0"/>
                        </a:moveTo>
                        <a:cubicBezTo>
                          <a:pt x="35485" y="0"/>
                          <a:pt x="45720" y="10235"/>
                          <a:pt x="45720" y="22860"/>
                        </a:cubicBezTo>
                        <a:cubicBezTo>
                          <a:pt x="45720" y="28006"/>
                          <a:pt x="45719" y="33153"/>
                          <a:pt x="45719" y="38299"/>
                        </a:cubicBezTo>
                        <a:cubicBezTo>
                          <a:pt x="45719" y="50924"/>
                          <a:pt x="35484" y="61159"/>
                          <a:pt x="22859" y="61159"/>
                        </a:cubicBezTo>
                        <a:lnTo>
                          <a:pt x="22860" y="61158"/>
                        </a:lnTo>
                        <a:cubicBezTo>
                          <a:pt x="10235" y="61158"/>
                          <a:pt x="0" y="50923"/>
                          <a:pt x="0" y="38298"/>
                        </a:cubicBezTo>
                        <a:lnTo>
                          <a:pt x="0" y="22860"/>
                        </a:lnTo>
                        <a:cubicBezTo>
                          <a:pt x="0" y="10235"/>
                          <a:pt x="10235" y="0"/>
                          <a:pt x="2286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87" name="正方形/長方形 1186">
                  <a:extLst>
                    <a:ext uri="{FF2B5EF4-FFF2-40B4-BE49-F238E27FC236}">
                      <a16:creationId xmlns:a16="http://schemas.microsoft.com/office/drawing/2014/main" id="{86474BB3-23F1-467D-8D8D-F9C6F8397D3C}"/>
                    </a:ext>
                  </a:extLst>
                </p:cNvPr>
                <p:cNvSpPr/>
                <p:nvPr/>
              </p:nvSpPr>
              <p:spPr>
                <a:xfrm>
                  <a:off x="-463304" y="2614939"/>
                  <a:ext cx="520382" cy="175578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8" name="正方形/長方形 1187">
                  <a:extLst>
                    <a:ext uri="{FF2B5EF4-FFF2-40B4-BE49-F238E27FC236}">
                      <a16:creationId xmlns:a16="http://schemas.microsoft.com/office/drawing/2014/main" id="{6DF84230-F75A-4307-BB6E-EBA29A254FB0}"/>
                    </a:ext>
                  </a:extLst>
                </p:cNvPr>
                <p:cNvSpPr/>
                <p:nvPr/>
              </p:nvSpPr>
              <p:spPr>
                <a:xfrm>
                  <a:off x="-206764" y="2098465"/>
                  <a:ext cx="601662" cy="670614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9" name="正方形/長方形 1188">
                  <a:extLst>
                    <a:ext uri="{FF2B5EF4-FFF2-40B4-BE49-F238E27FC236}">
                      <a16:creationId xmlns:a16="http://schemas.microsoft.com/office/drawing/2014/main" id="{D42778FE-3681-4768-BFE8-8AA0EFD3A4D6}"/>
                    </a:ext>
                  </a:extLst>
                </p:cNvPr>
                <p:cNvSpPr/>
                <p:nvPr/>
              </p:nvSpPr>
              <p:spPr>
                <a:xfrm>
                  <a:off x="-144852" y="2257425"/>
                  <a:ext cx="76200" cy="51165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0" name="台形 1189">
                  <a:extLst>
                    <a:ext uri="{FF2B5EF4-FFF2-40B4-BE49-F238E27FC236}">
                      <a16:creationId xmlns:a16="http://schemas.microsoft.com/office/drawing/2014/main" id="{DD992294-25CF-4F5A-8F11-F3058F419E02}"/>
                    </a:ext>
                  </a:extLst>
                </p:cNvPr>
                <p:cNvSpPr/>
                <p:nvPr/>
              </p:nvSpPr>
              <p:spPr>
                <a:xfrm>
                  <a:off x="60084" y="1733550"/>
                  <a:ext cx="138457" cy="318727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1" name="正方形/長方形 2">
                  <a:extLst>
                    <a:ext uri="{FF2B5EF4-FFF2-40B4-BE49-F238E27FC236}">
                      <a16:creationId xmlns:a16="http://schemas.microsoft.com/office/drawing/2014/main" id="{FB516BF0-74CC-4CB6-9BD6-8B4185A0D0F1}"/>
                    </a:ext>
                  </a:extLst>
                </p:cNvPr>
                <p:cNvSpPr/>
                <p:nvPr/>
              </p:nvSpPr>
              <p:spPr>
                <a:xfrm>
                  <a:off x="-2145102" y="276907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2" name="正方形/長方形 1191">
                  <a:extLst>
                    <a:ext uri="{FF2B5EF4-FFF2-40B4-BE49-F238E27FC236}">
                      <a16:creationId xmlns:a16="http://schemas.microsoft.com/office/drawing/2014/main" id="{9C0C5B7B-B2A3-4101-9915-29A791CDBF46}"/>
                    </a:ext>
                  </a:extLst>
                </p:cNvPr>
                <p:cNvSpPr/>
                <p:nvPr/>
              </p:nvSpPr>
              <p:spPr>
                <a:xfrm>
                  <a:off x="-2145102" y="277213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3" name="四角形: 上の 2 つの角を丸める 1192">
                  <a:extLst>
                    <a:ext uri="{FF2B5EF4-FFF2-40B4-BE49-F238E27FC236}">
                      <a16:creationId xmlns:a16="http://schemas.microsoft.com/office/drawing/2014/main" id="{C50B0A96-B8BC-4C44-85DF-F259BECB875C}"/>
                    </a:ext>
                  </a:extLst>
                </p:cNvPr>
                <p:cNvSpPr/>
                <p:nvPr/>
              </p:nvSpPr>
              <p:spPr>
                <a:xfrm>
                  <a:off x="-2234242" y="272594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4" name="フローチャート: 手操作入力 1193">
                  <a:extLst>
                    <a:ext uri="{FF2B5EF4-FFF2-40B4-BE49-F238E27FC236}">
                      <a16:creationId xmlns:a16="http://schemas.microsoft.com/office/drawing/2014/main" id="{A36A0A5D-E33E-480F-A80C-0D1012C42C40}"/>
                    </a:ext>
                  </a:extLst>
                </p:cNvPr>
                <p:cNvSpPr/>
                <p:nvPr/>
              </p:nvSpPr>
              <p:spPr>
                <a:xfrm>
                  <a:off x="-253306" y="2033765"/>
                  <a:ext cx="710506" cy="86264"/>
                </a:xfrm>
                <a:prstGeom prst="flowChartManualInpu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95" name="グループ化 1194">
                  <a:extLst>
                    <a:ext uri="{FF2B5EF4-FFF2-40B4-BE49-F238E27FC236}">
                      <a16:creationId xmlns:a16="http://schemas.microsoft.com/office/drawing/2014/main" id="{26EC2213-E0D5-46D2-B3FA-DB76B2BECEE9}"/>
                    </a:ext>
                  </a:extLst>
                </p:cNvPr>
                <p:cNvGrpSpPr/>
                <p:nvPr/>
              </p:nvGrpSpPr>
              <p:grpSpPr>
                <a:xfrm rot="353465">
                  <a:off x="-16014" y="1154189"/>
                  <a:ext cx="199773" cy="822672"/>
                  <a:chOff x="2811218" y="347664"/>
                  <a:chExt cx="199773" cy="822672"/>
                </a:xfrm>
              </p:grpSpPr>
              <p:sp>
                <p:nvSpPr>
                  <p:cNvPr id="1197" name="八角形 28">
                    <a:extLst>
                      <a:ext uri="{FF2B5EF4-FFF2-40B4-BE49-F238E27FC236}">
                        <a16:creationId xmlns:a16="http://schemas.microsoft.com/office/drawing/2014/main" id="{BC1FD90D-FACA-4B2B-A020-340AA8BBD22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28914" y="716809"/>
                    <a:ext cx="479772" cy="84382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8" name="八角形 28">
                    <a:extLst>
                      <a:ext uri="{FF2B5EF4-FFF2-40B4-BE49-F238E27FC236}">
                        <a16:creationId xmlns:a16="http://schemas.microsoft.com/office/drawing/2014/main" id="{AE9961BA-0C90-431A-AA14-39E594BBE37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65885" y="692997"/>
                    <a:ext cx="822672" cy="132006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96" name="四角形: 上の 2 つの角を丸める 1195">
                  <a:extLst>
                    <a:ext uri="{FF2B5EF4-FFF2-40B4-BE49-F238E27FC236}">
                      <a16:creationId xmlns:a16="http://schemas.microsoft.com/office/drawing/2014/main" id="{FE648739-8EAD-4585-B59B-729CB01A9E33}"/>
                    </a:ext>
                  </a:extLst>
                </p:cNvPr>
                <p:cNvSpPr/>
                <p:nvPr/>
              </p:nvSpPr>
              <p:spPr>
                <a:xfrm>
                  <a:off x="-269066" y="2210043"/>
                  <a:ext cx="334873" cy="86265"/>
                </a:xfrm>
                <a:prstGeom prst="round2SameRect">
                  <a:avLst>
                    <a:gd name="adj1" fmla="val 6309"/>
                    <a:gd name="adj2" fmla="val 50000"/>
                  </a:avLst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FBE2FBA4-AA0B-4DA6-907F-C3FFCC41521E}"/>
              </a:ext>
            </a:extLst>
          </p:cNvPr>
          <p:cNvGrpSpPr/>
          <p:nvPr/>
        </p:nvGrpSpPr>
        <p:grpSpPr>
          <a:xfrm>
            <a:off x="3590511" y="3797132"/>
            <a:ext cx="2691442" cy="2638597"/>
            <a:chOff x="3590511" y="3797132"/>
            <a:chExt cx="2691442" cy="2638597"/>
          </a:xfrm>
        </p:grpSpPr>
        <p:grpSp>
          <p:nvGrpSpPr>
            <p:cNvPr id="921" name="グループ化 920">
              <a:extLst>
                <a:ext uri="{FF2B5EF4-FFF2-40B4-BE49-F238E27FC236}">
                  <a16:creationId xmlns:a16="http://schemas.microsoft.com/office/drawing/2014/main" id="{93192C82-C584-4038-A67D-253E9E958CA8}"/>
                </a:ext>
              </a:extLst>
            </p:cNvPr>
            <p:cNvGrpSpPr/>
            <p:nvPr/>
          </p:nvGrpSpPr>
          <p:grpSpPr>
            <a:xfrm>
              <a:off x="3753749" y="3797132"/>
              <a:ext cx="1380230" cy="1937491"/>
              <a:chOff x="3523878" y="3949531"/>
              <a:chExt cx="2089522" cy="2933156"/>
            </a:xfrm>
          </p:grpSpPr>
          <p:grpSp>
            <p:nvGrpSpPr>
              <p:cNvPr id="922" name="グループ化 921">
                <a:extLst>
                  <a:ext uri="{FF2B5EF4-FFF2-40B4-BE49-F238E27FC236}">
                    <a16:creationId xmlns:a16="http://schemas.microsoft.com/office/drawing/2014/main" id="{81CB6AEA-1536-471A-9269-ED5BC958E2DB}"/>
                  </a:ext>
                </a:extLst>
              </p:cNvPr>
              <p:cNvGrpSpPr/>
              <p:nvPr/>
            </p:nvGrpSpPr>
            <p:grpSpPr>
              <a:xfrm>
                <a:off x="3523878" y="3949531"/>
                <a:ext cx="2089522" cy="2495979"/>
                <a:chOff x="3523878" y="3949531"/>
                <a:chExt cx="2089522" cy="2495979"/>
              </a:xfrm>
            </p:grpSpPr>
            <p:sp>
              <p:nvSpPr>
                <p:cNvPr id="929" name="片側の 2 つの角を丸めた四角形 144">
                  <a:extLst>
                    <a:ext uri="{FF2B5EF4-FFF2-40B4-BE49-F238E27FC236}">
                      <a16:creationId xmlns:a16="http://schemas.microsoft.com/office/drawing/2014/main" id="{8AF54CAE-381A-4DD6-8446-82213612A58B}"/>
                    </a:ext>
                  </a:extLst>
                </p:cNvPr>
                <p:cNvSpPr/>
                <p:nvPr/>
              </p:nvSpPr>
              <p:spPr>
                <a:xfrm>
                  <a:off x="4461373" y="5346197"/>
                  <a:ext cx="1009724" cy="1099313"/>
                </a:xfrm>
                <a:prstGeom prst="round2SameRect">
                  <a:avLst>
                    <a:gd name="adj1" fmla="val 30697"/>
                    <a:gd name="adj2" fmla="val 0"/>
                  </a:avLst>
                </a:pr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0" name="台形 929">
                  <a:extLst>
                    <a:ext uri="{FF2B5EF4-FFF2-40B4-BE49-F238E27FC236}">
                      <a16:creationId xmlns:a16="http://schemas.microsoft.com/office/drawing/2014/main" id="{B16ECB94-197B-421D-86D9-04839DB5AEEC}"/>
                    </a:ext>
                  </a:extLst>
                </p:cNvPr>
                <p:cNvSpPr/>
                <p:nvPr/>
              </p:nvSpPr>
              <p:spPr>
                <a:xfrm>
                  <a:off x="4647992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1" name="台形 930">
                  <a:extLst>
                    <a:ext uri="{FF2B5EF4-FFF2-40B4-BE49-F238E27FC236}">
                      <a16:creationId xmlns:a16="http://schemas.microsoft.com/office/drawing/2014/main" id="{F6D6FE7D-04FE-40BE-A028-77F71F77C444}"/>
                    </a:ext>
                  </a:extLst>
                </p:cNvPr>
                <p:cNvSpPr/>
                <p:nvPr/>
              </p:nvSpPr>
              <p:spPr>
                <a:xfrm>
                  <a:off x="5182560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2" name="台形 931">
                  <a:extLst>
                    <a:ext uri="{FF2B5EF4-FFF2-40B4-BE49-F238E27FC236}">
                      <a16:creationId xmlns:a16="http://schemas.microsoft.com/office/drawing/2014/main" id="{862781F0-F30B-4351-BF51-4F21D5D3E372}"/>
                    </a:ext>
                  </a:extLst>
                </p:cNvPr>
                <p:cNvSpPr/>
                <p:nvPr/>
              </p:nvSpPr>
              <p:spPr>
                <a:xfrm>
                  <a:off x="4526928" y="5683513"/>
                  <a:ext cx="896109" cy="761997"/>
                </a:xfrm>
                <a:prstGeom prst="trapezoid">
                  <a:avLst>
                    <a:gd name="adj" fmla="val 15364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3" name="楕円 932">
                  <a:extLst>
                    <a:ext uri="{FF2B5EF4-FFF2-40B4-BE49-F238E27FC236}">
                      <a16:creationId xmlns:a16="http://schemas.microsoft.com/office/drawing/2014/main" id="{4A251AA9-CDAC-40B9-9486-A8337EC2A306}"/>
                    </a:ext>
                  </a:extLst>
                </p:cNvPr>
                <p:cNvSpPr/>
                <p:nvPr/>
              </p:nvSpPr>
              <p:spPr>
                <a:xfrm>
                  <a:off x="4943024" y="5550025"/>
                  <a:ext cx="63808" cy="6610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4" name="四角形: 角を丸くする 8">
                  <a:extLst>
                    <a:ext uri="{FF2B5EF4-FFF2-40B4-BE49-F238E27FC236}">
                      <a16:creationId xmlns:a16="http://schemas.microsoft.com/office/drawing/2014/main" id="{2F1515C4-C286-403F-B393-410857C30166}"/>
                    </a:ext>
                  </a:extLst>
                </p:cNvPr>
                <p:cNvSpPr/>
                <p:nvPr/>
              </p:nvSpPr>
              <p:spPr>
                <a:xfrm rot="20098952" flipH="1">
                  <a:off x="5397441" y="5590997"/>
                  <a:ext cx="214507" cy="676472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5" name="フリーフォーム: 図形 934">
                  <a:extLst>
                    <a:ext uri="{FF2B5EF4-FFF2-40B4-BE49-F238E27FC236}">
                      <a16:creationId xmlns:a16="http://schemas.microsoft.com/office/drawing/2014/main" id="{7AEB82CB-D5E4-4646-9F0F-74FECCC8A950}"/>
                    </a:ext>
                  </a:extLst>
                </p:cNvPr>
                <p:cNvSpPr/>
                <p:nvPr/>
              </p:nvSpPr>
              <p:spPr>
                <a:xfrm>
                  <a:off x="4756052" y="5101039"/>
                  <a:ext cx="440430" cy="3213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0961 w 525992"/>
                    <a:gd name="connsiteY2" fmla="*/ 22095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19778 w 525992"/>
                    <a:gd name="connsiteY3" fmla="*/ 240006 h 351598"/>
                    <a:gd name="connsiteX4" fmla="*/ 525992 w 525992"/>
                    <a:gd name="connsiteY4" fmla="*/ 254756 h 351598"/>
                    <a:gd name="connsiteX5" fmla="*/ 262996 w 525992"/>
                    <a:gd name="connsiteY5" fmla="*/ 351598 h 351598"/>
                    <a:gd name="connsiteX6" fmla="*/ 0 w 525992"/>
                    <a:gd name="connsiteY6" fmla="*/ 254756 h 351598"/>
                    <a:gd name="connsiteX7" fmla="*/ 6215 w 525992"/>
                    <a:gd name="connsiteY7" fmla="*/ 240006 h 351598"/>
                    <a:gd name="connsiteX8" fmla="*/ 139089 w 525992"/>
                    <a:gd name="connsiteY8" fmla="*/ 216193 h 351598"/>
                    <a:gd name="connsiteX9" fmla="*/ 160641 w 525992"/>
                    <a:gd name="connsiteY9" fmla="*/ 0 h 351598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19778 w 525992"/>
                    <a:gd name="connsiteY3" fmla="*/ 240006 h 351598"/>
                    <a:gd name="connsiteX4" fmla="*/ 525992 w 525992"/>
                    <a:gd name="connsiteY4" fmla="*/ 254756 h 351598"/>
                    <a:gd name="connsiteX5" fmla="*/ 262996 w 525992"/>
                    <a:gd name="connsiteY5" fmla="*/ 351598 h 351598"/>
                    <a:gd name="connsiteX6" fmla="*/ 0 w 525992"/>
                    <a:gd name="connsiteY6" fmla="*/ 254756 h 351598"/>
                    <a:gd name="connsiteX7" fmla="*/ 139089 w 525992"/>
                    <a:gd name="connsiteY7" fmla="*/ 216193 h 351598"/>
                    <a:gd name="connsiteX8" fmla="*/ 160641 w 525992"/>
                    <a:gd name="connsiteY8" fmla="*/ 0 h 351598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25992 w 525992"/>
                    <a:gd name="connsiteY3" fmla="*/ 254756 h 351598"/>
                    <a:gd name="connsiteX4" fmla="*/ 262996 w 525992"/>
                    <a:gd name="connsiteY4" fmla="*/ 351598 h 351598"/>
                    <a:gd name="connsiteX5" fmla="*/ 0 w 525992"/>
                    <a:gd name="connsiteY5" fmla="*/ 254756 h 351598"/>
                    <a:gd name="connsiteX6" fmla="*/ 139089 w 525992"/>
                    <a:gd name="connsiteY6" fmla="*/ 216193 h 351598"/>
                    <a:gd name="connsiteX7" fmla="*/ 160641 w 525992"/>
                    <a:gd name="connsiteY7" fmla="*/ 0 h 351598"/>
                    <a:gd name="connsiteX0" fmla="*/ 160641 w 525992"/>
                    <a:gd name="connsiteY0" fmla="*/ 0 h 348158"/>
                    <a:gd name="connsiteX1" fmla="*/ 362085 w 525992"/>
                    <a:gd name="connsiteY1" fmla="*/ 0 h 348158"/>
                    <a:gd name="connsiteX2" fmla="*/ 380961 w 525992"/>
                    <a:gd name="connsiteY2" fmla="*/ 220956 h 348158"/>
                    <a:gd name="connsiteX3" fmla="*/ 525992 w 525992"/>
                    <a:gd name="connsiteY3" fmla="*/ 254756 h 348158"/>
                    <a:gd name="connsiteX4" fmla="*/ 262996 w 525992"/>
                    <a:gd name="connsiteY4" fmla="*/ 348158 h 348158"/>
                    <a:gd name="connsiteX5" fmla="*/ 0 w 525992"/>
                    <a:gd name="connsiteY5" fmla="*/ 254756 h 348158"/>
                    <a:gd name="connsiteX6" fmla="*/ 139089 w 525992"/>
                    <a:gd name="connsiteY6" fmla="*/ 216193 h 348158"/>
                    <a:gd name="connsiteX7" fmla="*/ 160641 w 525992"/>
                    <a:gd name="connsiteY7" fmla="*/ 0 h 348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48158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0961" y="22095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48158"/>
                        <a:pt x="262996" y="348158"/>
                      </a:cubicBezTo>
                      <a:cubicBezTo>
                        <a:pt x="117747" y="348158"/>
                        <a:pt x="0" y="324353"/>
                        <a:pt x="0" y="254756"/>
                      </a:cubicBezTo>
                      <a:lnTo>
                        <a:pt x="139089" y="216193"/>
                      </a:lnTo>
                      <a:cubicBezTo>
                        <a:pt x="147166" y="136191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36" name="グループ化 935">
                  <a:extLst>
                    <a:ext uri="{FF2B5EF4-FFF2-40B4-BE49-F238E27FC236}">
                      <a16:creationId xmlns:a16="http://schemas.microsoft.com/office/drawing/2014/main" id="{D5E3E99A-5E14-42FD-A8A1-94AC38CD8D76}"/>
                    </a:ext>
                  </a:extLst>
                </p:cNvPr>
                <p:cNvGrpSpPr/>
                <p:nvPr/>
              </p:nvGrpSpPr>
              <p:grpSpPr>
                <a:xfrm>
                  <a:off x="4372098" y="3949531"/>
                  <a:ext cx="1241302" cy="1366651"/>
                  <a:chOff x="4396131" y="1076326"/>
                  <a:chExt cx="1193236" cy="1313731"/>
                </a:xfrm>
              </p:grpSpPr>
              <p:grpSp>
                <p:nvGrpSpPr>
                  <p:cNvPr id="956" name="グループ化 955">
                    <a:extLst>
                      <a:ext uri="{FF2B5EF4-FFF2-40B4-BE49-F238E27FC236}">
                        <a16:creationId xmlns:a16="http://schemas.microsoft.com/office/drawing/2014/main" id="{0ADAD143-1539-482F-9DF8-0031F9E5D208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4507706" y="2093945"/>
                    <a:ext cx="296112" cy="296112"/>
                    <a:chOff x="6040109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978" name="涙形 977">
                      <a:extLst>
                        <a:ext uri="{FF2B5EF4-FFF2-40B4-BE49-F238E27FC236}">
                          <a16:creationId xmlns:a16="http://schemas.microsoft.com/office/drawing/2014/main" id="{CCEAD002-5741-412B-A046-13C6C21A58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40109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79" name="涙形 978">
                      <a:extLst>
                        <a:ext uri="{FF2B5EF4-FFF2-40B4-BE49-F238E27FC236}">
                          <a16:creationId xmlns:a16="http://schemas.microsoft.com/office/drawing/2014/main" id="{EEDDB9C8-D9A9-4709-9480-D3BCBA0A76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89708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57" name="グループ化 956">
                    <a:extLst>
                      <a:ext uri="{FF2B5EF4-FFF2-40B4-BE49-F238E27FC236}">
                        <a16:creationId xmlns:a16="http://schemas.microsoft.com/office/drawing/2014/main" id="{1D2DFBB3-3AFC-4BA4-A1B1-7DCA94D5C75E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155803" y="2093945"/>
                    <a:ext cx="296112" cy="296112"/>
                    <a:chOff x="6040109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976" name="涙形 975">
                      <a:extLst>
                        <a:ext uri="{FF2B5EF4-FFF2-40B4-BE49-F238E27FC236}">
                          <a16:creationId xmlns:a16="http://schemas.microsoft.com/office/drawing/2014/main" id="{666975E0-3EAE-4809-8CDC-4D2B1B7F30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40109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77" name="涙形 976">
                      <a:extLst>
                        <a:ext uri="{FF2B5EF4-FFF2-40B4-BE49-F238E27FC236}">
                          <a16:creationId xmlns:a16="http://schemas.microsoft.com/office/drawing/2014/main" id="{4AC73E8D-A20E-472B-8F12-C0439091D9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89708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58" name="グループ化 957">
                    <a:extLst>
                      <a:ext uri="{FF2B5EF4-FFF2-40B4-BE49-F238E27FC236}">
                        <a16:creationId xmlns:a16="http://schemas.microsoft.com/office/drawing/2014/main" id="{BE62A20C-C81A-4685-86E6-8C4A0F9B1283}"/>
                      </a:ext>
                    </a:extLst>
                  </p:cNvPr>
                  <p:cNvGrpSpPr/>
                  <p:nvPr/>
                </p:nvGrpSpPr>
                <p:grpSpPr>
                  <a:xfrm>
                    <a:off x="4396131" y="1339331"/>
                    <a:ext cx="1193236" cy="656581"/>
                    <a:chOff x="4376033" y="1381139"/>
                    <a:chExt cx="1193236" cy="656581"/>
                  </a:xfrm>
                  <a:solidFill>
                    <a:srgbClr val="FFCC00"/>
                  </a:solidFill>
                </p:grpSpPr>
                <p:sp>
                  <p:nvSpPr>
                    <p:cNvPr id="974" name="四角形: 角を丸くする 973">
                      <a:extLst>
                        <a:ext uri="{FF2B5EF4-FFF2-40B4-BE49-F238E27FC236}">
                          <a16:creationId xmlns:a16="http://schemas.microsoft.com/office/drawing/2014/main" id="{BB45C9C5-2EA3-4EE1-A80D-0EDE734F84BC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75" name="四角形: 角を丸くする 974">
                      <a:extLst>
                        <a:ext uri="{FF2B5EF4-FFF2-40B4-BE49-F238E27FC236}">
                          <a16:creationId xmlns:a16="http://schemas.microsoft.com/office/drawing/2014/main" id="{736ABA73-43E7-44DD-848B-7C9ACFF13B30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59" name="グループ化 958">
                    <a:extLst>
                      <a:ext uri="{FF2B5EF4-FFF2-40B4-BE49-F238E27FC236}">
                        <a16:creationId xmlns:a16="http://schemas.microsoft.com/office/drawing/2014/main" id="{9A46C199-91F9-45AF-854D-290DBF6BC365}"/>
                      </a:ext>
                    </a:extLst>
                  </p:cNvPr>
                  <p:cNvGrpSpPr/>
                  <p:nvPr/>
                </p:nvGrpSpPr>
                <p:grpSpPr>
                  <a:xfrm>
                    <a:off x="4408999" y="1205952"/>
                    <a:ext cx="1148709" cy="1113318"/>
                    <a:chOff x="3303076" y="141961"/>
                    <a:chExt cx="1277659" cy="1238295"/>
                  </a:xfrm>
                </p:grpSpPr>
                <p:sp>
                  <p:nvSpPr>
                    <p:cNvPr id="961" name="フリーフォーム 540">
                      <a:extLst>
                        <a:ext uri="{FF2B5EF4-FFF2-40B4-BE49-F238E27FC236}">
                          <a16:creationId xmlns:a16="http://schemas.microsoft.com/office/drawing/2014/main" id="{A0292941-C809-4381-A2D1-D83B8E00B3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53447" y="141961"/>
                      <a:ext cx="1169884" cy="940235"/>
                    </a:xfrm>
                    <a:custGeom>
                      <a:avLst/>
                      <a:gdLst>
                        <a:gd name="connsiteX0" fmla="*/ 328111 w 816502"/>
                        <a:gd name="connsiteY0" fmla="*/ 0 h 656222"/>
                        <a:gd name="connsiteX1" fmla="*/ 455827 w 816502"/>
                        <a:gd name="connsiteY1" fmla="*/ 25785 h 656222"/>
                        <a:gd name="connsiteX2" fmla="*/ 492925 w 816502"/>
                        <a:gd name="connsiteY2" fmla="*/ 45920 h 656222"/>
                        <a:gd name="connsiteX3" fmla="*/ 510467 w 816502"/>
                        <a:gd name="connsiteY3" fmla="*/ 44152 h 656222"/>
                        <a:gd name="connsiteX4" fmla="*/ 816502 w 816502"/>
                        <a:gd name="connsiteY4" fmla="*/ 350187 h 656222"/>
                        <a:gd name="connsiteX5" fmla="*/ 510467 w 816502"/>
                        <a:gd name="connsiteY5" fmla="*/ 656222 h 656222"/>
                        <a:gd name="connsiteX6" fmla="*/ 448791 w 816502"/>
                        <a:gd name="connsiteY6" fmla="*/ 650005 h 656222"/>
                        <a:gd name="connsiteX7" fmla="*/ 420791 w 816502"/>
                        <a:gd name="connsiteY7" fmla="*/ 641313 h 656222"/>
                        <a:gd name="connsiteX8" fmla="*/ 394237 w 816502"/>
                        <a:gd name="connsiteY8" fmla="*/ 649556 h 656222"/>
                        <a:gd name="connsiteX9" fmla="*/ 328111 w 816502"/>
                        <a:gd name="connsiteY9" fmla="*/ 656222 h 656222"/>
                        <a:gd name="connsiteX10" fmla="*/ 0 w 816502"/>
                        <a:gd name="connsiteY10" fmla="*/ 328111 h 656222"/>
                        <a:gd name="connsiteX11" fmla="*/ 328111 w 816502"/>
                        <a:gd name="connsiteY11" fmla="*/ 0 h 6562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816502" h="656222">
                          <a:moveTo>
                            <a:pt x="328111" y="0"/>
                          </a:moveTo>
                          <a:cubicBezTo>
                            <a:pt x="373414" y="0"/>
                            <a:pt x="416572" y="9181"/>
                            <a:pt x="455827" y="25785"/>
                          </a:cubicBezTo>
                          <a:lnTo>
                            <a:pt x="492925" y="45920"/>
                          </a:lnTo>
                          <a:lnTo>
                            <a:pt x="510467" y="44152"/>
                          </a:lnTo>
                          <a:cubicBezTo>
                            <a:pt x="679485" y="44152"/>
                            <a:pt x="816502" y="181169"/>
                            <a:pt x="816502" y="350187"/>
                          </a:cubicBezTo>
                          <a:cubicBezTo>
                            <a:pt x="816502" y="519205"/>
                            <a:pt x="679485" y="656222"/>
                            <a:pt x="510467" y="656222"/>
                          </a:cubicBezTo>
                          <a:cubicBezTo>
                            <a:pt x="489340" y="656222"/>
                            <a:pt x="468713" y="654081"/>
                            <a:pt x="448791" y="650005"/>
                          </a:cubicBezTo>
                          <a:lnTo>
                            <a:pt x="420791" y="641313"/>
                          </a:lnTo>
                          <a:lnTo>
                            <a:pt x="394237" y="649556"/>
                          </a:lnTo>
                          <a:cubicBezTo>
                            <a:pt x="372878" y="653927"/>
                            <a:pt x="350763" y="656222"/>
                            <a:pt x="328111" y="656222"/>
                          </a:cubicBezTo>
                          <a:cubicBezTo>
                            <a:pt x="146900" y="656222"/>
                            <a:pt x="0" y="509322"/>
                            <a:pt x="0" y="328111"/>
                          </a:cubicBezTo>
                          <a:cubicBezTo>
                            <a:pt x="0" y="146900"/>
                            <a:pt x="146900" y="0"/>
                            <a:pt x="328111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62" name="グループ化 961">
                      <a:extLst>
                        <a:ext uri="{FF2B5EF4-FFF2-40B4-BE49-F238E27FC236}">
                          <a16:creationId xmlns:a16="http://schemas.microsoft.com/office/drawing/2014/main" id="{08C1C89A-FBEF-4163-B13D-53F4A04FEC34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3303076" y="710618"/>
                      <a:ext cx="246453" cy="369679"/>
                      <a:chOff x="2680607" y="2825750"/>
                      <a:chExt cx="157843" cy="236764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972" name="円/楕円 564">
                        <a:extLst>
                          <a:ext uri="{FF2B5EF4-FFF2-40B4-BE49-F238E27FC236}">
                            <a16:creationId xmlns:a16="http://schemas.microsoft.com/office/drawing/2014/main" id="{AB8320BF-68A7-4E0A-9961-EBCE087B6C2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73" name="円/楕円 565">
                        <a:extLst>
                          <a:ext uri="{FF2B5EF4-FFF2-40B4-BE49-F238E27FC236}">
                            <a16:creationId xmlns:a16="http://schemas.microsoft.com/office/drawing/2014/main" id="{7E4E67F6-C6D7-46D3-A090-222EEC3208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63" name="グループ化 962">
                      <a:extLst>
                        <a:ext uri="{FF2B5EF4-FFF2-40B4-BE49-F238E27FC236}">
                          <a16:creationId xmlns:a16="http://schemas.microsoft.com/office/drawing/2014/main" id="{6303B108-72EE-4519-A638-9533BF4D3EF1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4334282" y="710618"/>
                      <a:ext cx="246453" cy="369679"/>
                      <a:chOff x="2680607" y="2825750"/>
                      <a:chExt cx="157843" cy="236764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970" name="円/楕円 562">
                        <a:extLst>
                          <a:ext uri="{FF2B5EF4-FFF2-40B4-BE49-F238E27FC236}">
                            <a16:creationId xmlns:a16="http://schemas.microsoft.com/office/drawing/2014/main" id="{2090725D-0634-4AE0-8826-0085CAF3BBE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71" name="円/楕円 563">
                        <a:extLst>
                          <a:ext uri="{FF2B5EF4-FFF2-40B4-BE49-F238E27FC236}">
                            <a16:creationId xmlns:a16="http://schemas.microsoft.com/office/drawing/2014/main" id="{BF31DCFA-B6D9-476C-8B16-8C39FDCE785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64" name="円/楕円 561">
                      <a:extLst>
                        <a:ext uri="{FF2B5EF4-FFF2-40B4-BE49-F238E27FC236}">
                          <a16:creationId xmlns:a16="http://schemas.microsoft.com/office/drawing/2014/main" id="{5C01EEEA-7EC6-4763-AEBD-7CE8A4D8F2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26301" y="220150"/>
                      <a:ext cx="1031206" cy="1160106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5" name="月 964">
                      <a:extLst>
                        <a:ext uri="{FF2B5EF4-FFF2-40B4-BE49-F238E27FC236}">
                          <a16:creationId xmlns:a16="http://schemas.microsoft.com/office/drawing/2014/main" id="{339B5D80-DF9E-4EB4-A17E-796F2BAA1E1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645475" y="371941"/>
                      <a:ext cx="54591" cy="340196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66" name="グループ化 965">
                      <a:extLst>
                        <a:ext uri="{FF2B5EF4-FFF2-40B4-BE49-F238E27FC236}">
                          <a16:creationId xmlns:a16="http://schemas.microsoft.com/office/drawing/2014/main" id="{3BEC40B1-CFC4-42D5-9908-45F5553E9DF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42869" y="842739"/>
                      <a:ext cx="195646" cy="207937"/>
                      <a:chOff x="7084627" y="3006479"/>
                      <a:chExt cx="240026" cy="203430"/>
                    </a:xfrm>
                    <a:solidFill>
                      <a:schemeClr val="accent2">
                        <a:lumMod val="75000"/>
                      </a:schemeClr>
                    </a:solidFill>
                  </p:grpSpPr>
                  <p:sp>
                    <p:nvSpPr>
                      <p:cNvPr id="968" name="円/楕円 662">
                        <a:extLst>
                          <a:ext uri="{FF2B5EF4-FFF2-40B4-BE49-F238E27FC236}">
                            <a16:creationId xmlns:a16="http://schemas.microsoft.com/office/drawing/2014/main" id="{D121D454-87B2-40F2-B542-323FB4DAD3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084627" y="3091335"/>
                        <a:ext cx="240026" cy="102097"/>
                      </a:xfrm>
                      <a:custGeom>
                        <a:avLst/>
                        <a:gdLst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451"/>
                          <a:gd name="connsiteX1" fmla="*/ 115251 w 240026"/>
                          <a:gd name="connsiteY1" fmla="*/ 0 h 160451"/>
                          <a:gd name="connsiteX2" fmla="*/ 240026 w 240026"/>
                          <a:gd name="connsiteY2" fmla="*/ 96853 h 160451"/>
                          <a:gd name="connsiteX3" fmla="*/ 120013 w 240026"/>
                          <a:gd name="connsiteY3" fmla="*/ 160368 h 160451"/>
                          <a:gd name="connsiteX4" fmla="*/ 0 w 240026"/>
                          <a:gd name="connsiteY4" fmla="*/ 96853 h 1604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0026" h="160451">
                            <a:moveTo>
                              <a:pt x="0" y="96853"/>
                            </a:moveTo>
                            <a:cubicBezTo>
                              <a:pt x="0" y="37409"/>
                              <a:pt x="48970" y="0"/>
                              <a:pt x="115251" y="0"/>
                            </a:cubicBezTo>
                            <a:cubicBezTo>
                              <a:pt x="181532" y="0"/>
                              <a:pt x="240026" y="28271"/>
                              <a:pt x="240026" y="96853"/>
                            </a:cubicBezTo>
                            <a:cubicBezTo>
                              <a:pt x="240026" y="165435"/>
                              <a:pt x="186294" y="160368"/>
                              <a:pt x="120013" y="160368"/>
                            </a:cubicBezTo>
                            <a:cubicBezTo>
                              <a:pt x="53732" y="160368"/>
                              <a:pt x="0" y="156297"/>
                              <a:pt x="0" y="96853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69" name="フリーフォーム: 図形 968">
                        <a:extLst>
                          <a:ext uri="{FF2B5EF4-FFF2-40B4-BE49-F238E27FC236}">
                            <a16:creationId xmlns:a16="http://schemas.microsoft.com/office/drawing/2014/main" id="{BE72E6DF-C2E0-4E3F-B5F4-960A8B1B2F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37014" y="3006479"/>
                        <a:ext cx="135252" cy="203430"/>
                      </a:xfrm>
                      <a:custGeom>
                        <a:avLst/>
                        <a:gdLst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  <a:gd name="connsiteX7" fmla="*/ 51484 w 168590"/>
                          <a:gd name="connsiteY7" fmla="*/ 11330 h 241869"/>
                          <a:gd name="connsiteX8" fmla="*/ 84295 w 168590"/>
                          <a:gd name="connsiteY8" fmla="*/ 18031 h 241869"/>
                          <a:gd name="connsiteX9" fmla="*/ 117107 w 168590"/>
                          <a:gd name="connsiteY9" fmla="*/ 11330 h 241869"/>
                          <a:gd name="connsiteX0" fmla="*/ 84295 w 175735"/>
                          <a:gd name="connsiteY0" fmla="*/ 18031 h 241869"/>
                          <a:gd name="connsiteX1" fmla="*/ 117107 w 175735"/>
                          <a:gd name="connsiteY1" fmla="*/ 11330 h 241869"/>
                          <a:gd name="connsiteX2" fmla="*/ 133718 w 175735"/>
                          <a:gd name="connsiteY2" fmla="*/ 0 h 241869"/>
                          <a:gd name="connsiteX3" fmla="*/ 145091 w 175735"/>
                          <a:gd name="connsiteY3" fmla="*/ 28432 h 241869"/>
                          <a:gd name="connsiteX4" fmla="*/ 168590 w 175735"/>
                          <a:gd name="connsiteY4" fmla="*/ 156595 h 241869"/>
                          <a:gd name="connsiteX5" fmla="*/ 84295 w 175735"/>
                          <a:gd name="connsiteY5" fmla="*/ 241869 h 241869"/>
                          <a:gd name="connsiteX6" fmla="*/ 0 w 175735"/>
                          <a:gd name="connsiteY6" fmla="*/ 156595 h 241869"/>
                          <a:gd name="connsiteX7" fmla="*/ 25880 w 175735"/>
                          <a:gd name="connsiteY7" fmla="*/ 28432 h 241869"/>
                          <a:gd name="connsiteX8" fmla="*/ 37274 w 175735"/>
                          <a:gd name="connsiteY8" fmla="*/ 1638 h 241869"/>
                          <a:gd name="connsiteX9" fmla="*/ 51484 w 175735"/>
                          <a:gd name="connsiteY9" fmla="*/ 11330 h 241869"/>
                          <a:gd name="connsiteX10" fmla="*/ 175735 w 175735"/>
                          <a:gd name="connsiteY10" fmla="*/ 109471 h 241869"/>
                          <a:gd name="connsiteX0" fmla="*/ 84295 w 168590"/>
                          <a:gd name="connsiteY0" fmla="*/ 18031 h 241869"/>
                          <a:gd name="connsiteX1" fmla="*/ 117107 w 168590"/>
                          <a:gd name="connsiteY1" fmla="*/ 11330 h 241869"/>
                          <a:gd name="connsiteX2" fmla="*/ 133718 w 168590"/>
                          <a:gd name="connsiteY2" fmla="*/ 0 h 241869"/>
                          <a:gd name="connsiteX3" fmla="*/ 145091 w 168590"/>
                          <a:gd name="connsiteY3" fmla="*/ 28432 h 241869"/>
                          <a:gd name="connsiteX4" fmla="*/ 168590 w 168590"/>
                          <a:gd name="connsiteY4" fmla="*/ 156595 h 241869"/>
                          <a:gd name="connsiteX5" fmla="*/ 84295 w 168590"/>
                          <a:gd name="connsiteY5" fmla="*/ 241869 h 241869"/>
                          <a:gd name="connsiteX6" fmla="*/ 0 w 168590"/>
                          <a:gd name="connsiteY6" fmla="*/ 156595 h 241869"/>
                          <a:gd name="connsiteX7" fmla="*/ 25880 w 168590"/>
                          <a:gd name="connsiteY7" fmla="*/ 28432 h 241869"/>
                          <a:gd name="connsiteX8" fmla="*/ 37274 w 168590"/>
                          <a:gd name="connsiteY8" fmla="*/ 1638 h 241869"/>
                          <a:gd name="connsiteX9" fmla="*/ 51484 w 168590"/>
                          <a:gd name="connsiteY9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8" fmla="*/ 51484 w 168590"/>
                          <a:gd name="connsiteY8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68590" h="241869">
                            <a:moveTo>
                              <a:pt x="133718" y="0"/>
                            </a:moveTo>
                            <a:lnTo>
                              <a:pt x="145091" y="28432"/>
                            </a:lnTo>
                            <a:cubicBezTo>
                              <a:pt x="159751" y="77796"/>
                              <a:pt x="168590" y="133047"/>
                              <a:pt x="168590" y="156595"/>
                            </a:cubicBezTo>
                            <a:cubicBezTo>
                              <a:pt x="168590" y="203691"/>
                              <a:pt x="130850" y="241869"/>
                              <a:pt x="84295" y="241869"/>
                            </a:cubicBezTo>
                            <a:cubicBezTo>
                              <a:pt x="37740" y="241869"/>
                              <a:pt x="0" y="203691"/>
                              <a:pt x="0" y="156595"/>
                            </a:cubicBezTo>
                            <a:cubicBezTo>
                              <a:pt x="0" y="133047"/>
                              <a:pt x="10031" y="77796"/>
                              <a:pt x="25880" y="28432"/>
                            </a:cubicBezTo>
                            <a:lnTo>
                              <a:pt x="37274" y="1638"/>
                            </a:lnTo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67" name="月 966">
                      <a:extLst>
                        <a:ext uri="{FF2B5EF4-FFF2-40B4-BE49-F238E27FC236}">
                          <a16:creationId xmlns:a16="http://schemas.microsoft.com/office/drawing/2014/main" id="{8B3C0B15-C8B3-4B6A-B148-02933BBC176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69352" y="371942"/>
                      <a:ext cx="54591" cy="340196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60" name="フリーフォーム: 図形 959">
                    <a:extLst>
                      <a:ext uri="{FF2B5EF4-FFF2-40B4-BE49-F238E27FC236}">
                        <a16:creationId xmlns:a16="http://schemas.microsoft.com/office/drawing/2014/main" id="{AF202B8A-6092-4B70-9DF9-E0C371BF2C69}"/>
                      </a:ext>
                    </a:extLst>
                  </p:cNvPr>
                  <p:cNvSpPr/>
                  <p:nvPr/>
                </p:nvSpPr>
                <p:spPr>
                  <a:xfrm>
                    <a:off x="4434050" y="1076326"/>
                    <a:ext cx="1097594" cy="598210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37" name="フリーフォーム: 図形 936">
                  <a:extLst>
                    <a:ext uri="{FF2B5EF4-FFF2-40B4-BE49-F238E27FC236}">
                      <a16:creationId xmlns:a16="http://schemas.microsoft.com/office/drawing/2014/main" id="{DEDB1C50-6DF2-4ABF-8667-7E16EA48ED29}"/>
                    </a:ext>
                  </a:extLst>
                </p:cNvPr>
                <p:cNvSpPr/>
                <p:nvPr/>
              </p:nvSpPr>
              <p:spPr>
                <a:xfrm>
                  <a:off x="4657028" y="5294201"/>
                  <a:ext cx="635752" cy="217848"/>
                </a:xfrm>
                <a:custGeom>
                  <a:avLst/>
                  <a:gdLst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335609 w 698657"/>
                    <a:gd name="connsiteY12" fmla="*/ 165491 h 231750"/>
                    <a:gd name="connsiteX13" fmla="*/ 168673 w 698657"/>
                    <a:gd name="connsiteY13" fmla="*/ 227585 h 231750"/>
                    <a:gd name="connsiteX14" fmla="*/ 102844 w 698657"/>
                    <a:gd name="connsiteY14" fmla="*/ 216221 h 231750"/>
                    <a:gd name="connsiteX15" fmla="*/ 6464 w 698657"/>
                    <a:gd name="connsiteY15" fmla="*/ 108670 h 231750"/>
                    <a:gd name="connsiteX16" fmla="*/ 24102 w 698657"/>
                    <a:gd name="connsiteY16" fmla="*/ 66259 h 231750"/>
                    <a:gd name="connsiteX17" fmla="*/ 191038 w 698657"/>
                    <a:gd name="connsiteY17" fmla="*/ 4165 h 231750"/>
                    <a:gd name="connsiteX18" fmla="*/ 227607 w 698657"/>
                    <a:gd name="connsiteY18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168673 w 698657"/>
                    <a:gd name="connsiteY12" fmla="*/ 227585 h 231750"/>
                    <a:gd name="connsiteX13" fmla="*/ 102844 w 698657"/>
                    <a:gd name="connsiteY13" fmla="*/ 216221 h 231750"/>
                    <a:gd name="connsiteX14" fmla="*/ 6464 w 698657"/>
                    <a:gd name="connsiteY14" fmla="*/ 108670 h 231750"/>
                    <a:gd name="connsiteX15" fmla="*/ 24102 w 698657"/>
                    <a:gd name="connsiteY15" fmla="*/ 66259 h 231750"/>
                    <a:gd name="connsiteX16" fmla="*/ 191038 w 698657"/>
                    <a:gd name="connsiteY16" fmla="*/ 4165 h 231750"/>
                    <a:gd name="connsiteX17" fmla="*/ 227607 w 698657"/>
                    <a:gd name="connsiteY17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53972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42065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03505 w 674555"/>
                    <a:gd name="connsiteY0" fmla="*/ 1063 h 231750"/>
                    <a:gd name="connsiteX1" fmla="*/ 232766 w 674555"/>
                    <a:gd name="connsiteY1" fmla="*/ 15528 h 231750"/>
                    <a:gd name="connsiteX2" fmla="*/ 325227 w 674555"/>
                    <a:gd name="connsiteY2" fmla="*/ 118706 h 231750"/>
                    <a:gd name="connsiteX3" fmla="*/ 417687 w 674555"/>
                    <a:gd name="connsiteY3" fmla="*/ 15529 h 231750"/>
                    <a:gd name="connsiteX4" fmla="*/ 446949 w 674555"/>
                    <a:gd name="connsiteY4" fmla="*/ 1064 h 231750"/>
                    <a:gd name="connsiteX5" fmla="*/ 483517 w 674555"/>
                    <a:gd name="connsiteY5" fmla="*/ 4166 h 231750"/>
                    <a:gd name="connsiteX6" fmla="*/ 650453 w 674555"/>
                    <a:gd name="connsiteY6" fmla="*/ 66260 h 231750"/>
                    <a:gd name="connsiteX7" fmla="*/ 668091 w 674555"/>
                    <a:gd name="connsiteY7" fmla="*/ 108671 h 231750"/>
                    <a:gd name="connsiteX8" fmla="*/ 571711 w 674555"/>
                    <a:gd name="connsiteY8" fmla="*/ 216222 h 231750"/>
                    <a:gd name="connsiteX9" fmla="*/ 505882 w 674555"/>
                    <a:gd name="connsiteY9" fmla="*/ 227586 h 231750"/>
                    <a:gd name="connsiteX10" fmla="*/ 325226 w 674555"/>
                    <a:gd name="connsiteY10" fmla="*/ 142065 h 231750"/>
                    <a:gd name="connsiteX11" fmla="*/ 144571 w 674555"/>
                    <a:gd name="connsiteY11" fmla="*/ 227585 h 231750"/>
                    <a:gd name="connsiteX12" fmla="*/ 78742 w 674555"/>
                    <a:gd name="connsiteY12" fmla="*/ 216221 h 231750"/>
                    <a:gd name="connsiteX13" fmla="*/ 0 w 674555"/>
                    <a:gd name="connsiteY13" fmla="*/ 66259 h 231750"/>
                    <a:gd name="connsiteX14" fmla="*/ 166936 w 674555"/>
                    <a:gd name="connsiteY14" fmla="*/ 4165 h 231750"/>
                    <a:gd name="connsiteX15" fmla="*/ 203505 w 674555"/>
                    <a:gd name="connsiteY15" fmla="*/ 1063 h 231750"/>
                    <a:gd name="connsiteX0" fmla="*/ 203505 w 652477"/>
                    <a:gd name="connsiteY0" fmla="*/ 1063 h 231750"/>
                    <a:gd name="connsiteX1" fmla="*/ 232766 w 652477"/>
                    <a:gd name="connsiteY1" fmla="*/ 15528 h 231750"/>
                    <a:gd name="connsiteX2" fmla="*/ 325227 w 652477"/>
                    <a:gd name="connsiteY2" fmla="*/ 118706 h 231750"/>
                    <a:gd name="connsiteX3" fmla="*/ 417687 w 652477"/>
                    <a:gd name="connsiteY3" fmla="*/ 15529 h 231750"/>
                    <a:gd name="connsiteX4" fmla="*/ 446949 w 652477"/>
                    <a:gd name="connsiteY4" fmla="*/ 1064 h 231750"/>
                    <a:gd name="connsiteX5" fmla="*/ 483517 w 652477"/>
                    <a:gd name="connsiteY5" fmla="*/ 4166 h 231750"/>
                    <a:gd name="connsiteX6" fmla="*/ 650453 w 652477"/>
                    <a:gd name="connsiteY6" fmla="*/ 66260 h 231750"/>
                    <a:gd name="connsiteX7" fmla="*/ 571711 w 652477"/>
                    <a:gd name="connsiteY7" fmla="*/ 216222 h 231750"/>
                    <a:gd name="connsiteX8" fmla="*/ 505882 w 652477"/>
                    <a:gd name="connsiteY8" fmla="*/ 227586 h 231750"/>
                    <a:gd name="connsiteX9" fmla="*/ 325226 w 652477"/>
                    <a:gd name="connsiteY9" fmla="*/ 142065 h 231750"/>
                    <a:gd name="connsiteX10" fmla="*/ 144571 w 652477"/>
                    <a:gd name="connsiteY10" fmla="*/ 227585 h 231750"/>
                    <a:gd name="connsiteX11" fmla="*/ 78742 w 652477"/>
                    <a:gd name="connsiteY11" fmla="*/ 216221 h 231750"/>
                    <a:gd name="connsiteX12" fmla="*/ 0 w 652477"/>
                    <a:gd name="connsiteY12" fmla="*/ 66259 h 231750"/>
                    <a:gd name="connsiteX13" fmla="*/ 166936 w 652477"/>
                    <a:gd name="connsiteY13" fmla="*/ 4165 h 231750"/>
                    <a:gd name="connsiteX14" fmla="*/ 203505 w 652477"/>
                    <a:gd name="connsiteY14" fmla="*/ 1063 h 231750"/>
                    <a:gd name="connsiteX0" fmla="*/ 203505 w 650560"/>
                    <a:gd name="connsiteY0" fmla="*/ 1063 h 231749"/>
                    <a:gd name="connsiteX1" fmla="*/ 232766 w 650560"/>
                    <a:gd name="connsiteY1" fmla="*/ 15528 h 231749"/>
                    <a:gd name="connsiteX2" fmla="*/ 325227 w 650560"/>
                    <a:gd name="connsiteY2" fmla="*/ 118706 h 231749"/>
                    <a:gd name="connsiteX3" fmla="*/ 417687 w 650560"/>
                    <a:gd name="connsiteY3" fmla="*/ 15529 h 231749"/>
                    <a:gd name="connsiteX4" fmla="*/ 446949 w 650560"/>
                    <a:gd name="connsiteY4" fmla="*/ 1064 h 231749"/>
                    <a:gd name="connsiteX5" fmla="*/ 483517 w 650560"/>
                    <a:gd name="connsiteY5" fmla="*/ 4166 h 231749"/>
                    <a:gd name="connsiteX6" fmla="*/ 650453 w 650560"/>
                    <a:gd name="connsiteY6" fmla="*/ 66260 h 231749"/>
                    <a:gd name="connsiteX7" fmla="*/ 505882 w 650560"/>
                    <a:gd name="connsiteY7" fmla="*/ 227586 h 231749"/>
                    <a:gd name="connsiteX8" fmla="*/ 325226 w 650560"/>
                    <a:gd name="connsiteY8" fmla="*/ 142065 h 231749"/>
                    <a:gd name="connsiteX9" fmla="*/ 144571 w 650560"/>
                    <a:gd name="connsiteY9" fmla="*/ 227585 h 231749"/>
                    <a:gd name="connsiteX10" fmla="*/ 78742 w 650560"/>
                    <a:gd name="connsiteY10" fmla="*/ 216221 h 231749"/>
                    <a:gd name="connsiteX11" fmla="*/ 0 w 650560"/>
                    <a:gd name="connsiteY11" fmla="*/ 66259 h 231749"/>
                    <a:gd name="connsiteX12" fmla="*/ 166936 w 650560"/>
                    <a:gd name="connsiteY12" fmla="*/ 4165 h 231749"/>
                    <a:gd name="connsiteX13" fmla="*/ 203505 w 650560"/>
                    <a:gd name="connsiteY13" fmla="*/ 1063 h 231749"/>
                    <a:gd name="connsiteX0" fmla="*/ 203612 w 650667"/>
                    <a:gd name="connsiteY0" fmla="*/ 1063 h 227586"/>
                    <a:gd name="connsiteX1" fmla="*/ 232873 w 650667"/>
                    <a:gd name="connsiteY1" fmla="*/ 15528 h 227586"/>
                    <a:gd name="connsiteX2" fmla="*/ 325334 w 650667"/>
                    <a:gd name="connsiteY2" fmla="*/ 118706 h 227586"/>
                    <a:gd name="connsiteX3" fmla="*/ 417794 w 650667"/>
                    <a:gd name="connsiteY3" fmla="*/ 15529 h 227586"/>
                    <a:gd name="connsiteX4" fmla="*/ 447056 w 650667"/>
                    <a:gd name="connsiteY4" fmla="*/ 1064 h 227586"/>
                    <a:gd name="connsiteX5" fmla="*/ 483624 w 650667"/>
                    <a:gd name="connsiteY5" fmla="*/ 4166 h 227586"/>
                    <a:gd name="connsiteX6" fmla="*/ 650560 w 650667"/>
                    <a:gd name="connsiteY6" fmla="*/ 66260 h 227586"/>
                    <a:gd name="connsiteX7" fmla="*/ 505989 w 650667"/>
                    <a:gd name="connsiteY7" fmla="*/ 227586 h 227586"/>
                    <a:gd name="connsiteX8" fmla="*/ 325333 w 650667"/>
                    <a:gd name="connsiteY8" fmla="*/ 142065 h 227586"/>
                    <a:gd name="connsiteX9" fmla="*/ 144678 w 650667"/>
                    <a:gd name="connsiteY9" fmla="*/ 227585 h 227586"/>
                    <a:gd name="connsiteX10" fmla="*/ 107 w 650667"/>
                    <a:gd name="connsiteY10" fmla="*/ 66259 h 227586"/>
                    <a:gd name="connsiteX11" fmla="*/ 167043 w 650667"/>
                    <a:gd name="connsiteY11" fmla="*/ 4165 h 227586"/>
                    <a:gd name="connsiteX12" fmla="*/ 203612 w 650667"/>
                    <a:gd name="connsiteY12" fmla="*/ 1063 h 227586"/>
                    <a:gd name="connsiteX0" fmla="*/ 203505 w 650560"/>
                    <a:gd name="connsiteY0" fmla="*/ 1063 h 227586"/>
                    <a:gd name="connsiteX1" fmla="*/ 232766 w 650560"/>
                    <a:gd name="connsiteY1" fmla="*/ 15528 h 227586"/>
                    <a:gd name="connsiteX2" fmla="*/ 325227 w 650560"/>
                    <a:gd name="connsiteY2" fmla="*/ 118706 h 227586"/>
                    <a:gd name="connsiteX3" fmla="*/ 417687 w 650560"/>
                    <a:gd name="connsiteY3" fmla="*/ 15529 h 227586"/>
                    <a:gd name="connsiteX4" fmla="*/ 446949 w 650560"/>
                    <a:gd name="connsiteY4" fmla="*/ 1064 h 227586"/>
                    <a:gd name="connsiteX5" fmla="*/ 483517 w 650560"/>
                    <a:gd name="connsiteY5" fmla="*/ 4166 h 227586"/>
                    <a:gd name="connsiteX6" fmla="*/ 650453 w 650560"/>
                    <a:gd name="connsiteY6" fmla="*/ 66260 h 227586"/>
                    <a:gd name="connsiteX7" fmla="*/ 505882 w 650560"/>
                    <a:gd name="connsiteY7" fmla="*/ 227586 h 227586"/>
                    <a:gd name="connsiteX8" fmla="*/ 325226 w 650560"/>
                    <a:gd name="connsiteY8" fmla="*/ 142065 h 227586"/>
                    <a:gd name="connsiteX9" fmla="*/ 144571 w 650560"/>
                    <a:gd name="connsiteY9" fmla="*/ 227585 h 227586"/>
                    <a:gd name="connsiteX10" fmla="*/ 0 w 650560"/>
                    <a:gd name="connsiteY10" fmla="*/ 66259 h 227586"/>
                    <a:gd name="connsiteX11" fmla="*/ 166936 w 650560"/>
                    <a:gd name="connsiteY11" fmla="*/ 4165 h 227586"/>
                    <a:gd name="connsiteX12" fmla="*/ 203505 w 650560"/>
                    <a:gd name="connsiteY12" fmla="*/ 1063 h 227586"/>
                    <a:gd name="connsiteX0" fmla="*/ 203505 w 650453"/>
                    <a:gd name="connsiteY0" fmla="*/ 1063 h 227586"/>
                    <a:gd name="connsiteX1" fmla="*/ 232766 w 650453"/>
                    <a:gd name="connsiteY1" fmla="*/ 15528 h 227586"/>
                    <a:gd name="connsiteX2" fmla="*/ 325227 w 650453"/>
                    <a:gd name="connsiteY2" fmla="*/ 118706 h 227586"/>
                    <a:gd name="connsiteX3" fmla="*/ 417687 w 650453"/>
                    <a:gd name="connsiteY3" fmla="*/ 15529 h 227586"/>
                    <a:gd name="connsiteX4" fmla="*/ 446949 w 650453"/>
                    <a:gd name="connsiteY4" fmla="*/ 1064 h 227586"/>
                    <a:gd name="connsiteX5" fmla="*/ 483517 w 650453"/>
                    <a:gd name="connsiteY5" fmla="*/ 4166 h 227586"/>
                    <a:gd name="connsiteX6" fmla="*/ 650453 w 650453"/>
                    <a:gd name="connsiteY6" fmla="*/ 66260 h 227586"/>
                    <a:gd name="connsiteX7" fmla="*/ 505882 w 650453"/>
                    <a:gd name="connsiteY7" fmla="*/ 227586 h 227586"/>
                    <a:gd name="connsiteX8" fmla="*/ 325226 w 650453"/>
                    <a:gd name="connsiteY8" fmla="*/ 142065 h 227586"/>
                    <a:gd name="connsiteX9" fmla="*/ 144571 w 650453"/>
                    <a:gd name="connsiteY9" fmla="*/ 227585 h 227586"/>
                    <a:gd name="connsiteX10" fmla="*/ 0 w 650453"/>
                    <a:gd name="connsiteY10" fmla="*/ 66259 h 227586"/>
                    <a:gd name="connsiteX11" fmla="*/ 166936 w 650453"/>
                    <a:gd name="connsiteY11" fmla="*/ 4165 h 227586"/>
                    <a:gd name="connsiteX12" fmla="*/ 203505 w 650453"/>
                    <a:gd name="connsiteY12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17687 w 650453"/>
                    <a:gd name="connsiteY2" fmla="*/ 15529 h 227586"/>
                    <a:gd name="connsiteX3" fmla="*/ 446949 w 650453"/>
                    <a:gd name="connsiteY3" fmla="*/ 1064 h 227586"/>
                    <a:gd name="connsiteX4" fmla="*/ 483517 w 650453"/>
                    <a:gd name="connsiteY4" fmla="*/ 4166 h 227586"/>
                    <a:gd name="connsiteX5" fmla="*/ 650453 w 650453"/>
                    <a:gd name="connsiteY5" fmla="*/ 66260 h 227586"/>
                    <a:gd name="connsiteX6" fmla="*/ 505882 w 650453"/>
                    <a:gd name="connsiteY6" fmla="*/ 227586 h 227586"/>
                    <a:gd name="connsiteX7" fmla="*/ 325226 w 650453"/>
                    <a:gd name="connsiteY7" fmla="*/ 142065 h 227586"/>
                    <a:gd name="connsiteX8" fmla="*/ 144571 w 650453"/>
                    <a:gd name="connsiteY8" fmla="*/ 227585 h 227586"/>
                    <a:gd name="connsiteX9" fmla="*/ 0 w 650453"/>
                    <a:gd name="connsiteY9" fmla="*/ 66259 h 227586"/>
                    <a:gd name="connsiteX10" fmla="*/ 166936 w 650453"/>
                    <a:gd name="connsiteY10" fmla="*/ 4165 h 227586"/>
                    <a:gd name="connsiteX11" fmla="*/ 203505 w 650453"/>
                    <a:gd name="connsiteY11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0453" h="227586">
                      <a:moveTo>
                        <a:pt x="203505" y="1063"/>
                      </a:moveTo>
                      <a:lnTo>
                        <a:pt x="325227" y="118706"/>
                      </a:lnTo>
                      <a:lnTo>
                        <a:pt x="446949" y="1064"/>
                      </a:lnTo>
                      <a:cubicBezTo>
                        <a:pt x="458863" y="-993"/>
                        <a:pt x="471993" y="-121"/>
                        <a:pt x="483517" y="4166"/>
                      </a:cubicBezTo>
                      <a:lnTo>
                        <a:pt x="650453" y="66260"/>
                      </a:lnTo>
                      <a:lnTo>
                        <a:pt x="505882" y="227586"/>
                      </a:lnTo>
                      <a:lnTo>
                        <a:pt x="325226" y="142065"/>
                      </a:lnTo>
                      <a:lnTo>
                        <a:pt x="144571" y="227585"/>
                      </a:lnTo>
                      <a:lnTo>
                        <a:pt x="0" y="66259"/>
                      </a:lnTo>
                      <a:lnTo>
                        <a:pt x="166936" y="4165"/>
                      </a:lnTo>
                      <a:cubicBezTo>
                        <a:pt x="178460" y="-122"/>
                        <a:pt x="191592" y="-994"/>
                        <a:pt x="203505" y="1063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38" name="グループ化 937">
                  <a:extLst>
                    <a:ext uri="{FF2B5EF4-FFF2-40B4-BE49-F238E27FC236}">
                      <a16:creationId xmlns:a16="http://schemas.microsoft.com/office/drawing/2014/main" id="{DB0EEA5E-AE24-4C95-B580-EEAA37CA0BC3}"/>
                    </a:ext>
                  </a:extLst>
                </p:cNvPr>
                <p:cNvGrpSpPr/>
                <p:nvPr/>
              </p:nvGrpSpPr>
              <p:grpSpPr>
                <a:xfrm>
                  <a:off x="3523878" y="5050465"/>
                  <a:ext cx="855724" cy="978672"/>
                  <a:chOff x="822885" y="2341710"/>
                  <a:chExt cx="673836" cy="770652"/>
                </a:xfrm>
              </p:grpSpPr>
              <p:grpSp>
                <p:nvGrpSpPr>
                  <p:cNvPr id="947" name="グループ化 946">
                    <a:extLst>
                      <a:ext uri="{FF2B5EF4-FFF2-40B4-BE49-F238E27FC236}">
                        <a16:creationId xmlns:a16="http://schemas.microsoft.com/office/drawing/2014/main" id="{05AFBDF0-B238-4030-9C6E-40774C8C5BB4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949" name="フリーフォーム: 図形 948">
                      <a:extLst>
                        <a:ext uri="{FF2B5EF4-FFF2-40B4-BE49-F238E27FC236}">
                          <a16:creationId xmlns:a16="http://schemas.microsoft.com/office/drawing/2014/main" id="{5C352CAA-7F31-4C98-BD7F-C5306B49551D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0" name="四角形: 角を丸くする 89">
                      <a:extLst>
                        <a:ext uri="{FF2B5EF4-FFF2-40B4-BE49-F238E27FC236}">
                          <a16:creationId xmlns:a16="http://schemas.microsoft.com/office/drawing/2014/main" id="{E92EB7DD-F86E-4C1B-8D35-93DE7EF3887C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1" name="四角形: 角を丸くする 148">
                      <a:extLst>
                        <a:ext uri="{FF2B5EF4-FFF2-40B4-BE49-F238E27FC236}">
                          <a16:creationId xmlns:a16="http://schemas.microsoft.com/office/drawing/2014/main" id="{A7794683-3584-4C56-8C5A-A6AD294522E5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2" name="四角形: 角を丸くする 149">
                      <a:extLst>
                        <a:ext uri="{FF2B5EF4-FFF2-40B4-BE49-F238E27FC236}">
                          <a16:creationId xmlns:a16="http://schemas.microsoft.com/office/drawing/2014/main" id="{B5BCC79E-6263-4880-BD3D-F8167CE24446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3" name="四角形: 角を丸くする 150">
                      <a:extLst>
                        <a:ext uri="{FF2B5EF4-FFF2-40B4-BE49-F238E27FC236}">
                          <a16:creationId xmlns:a16="http://schemas.microsoft.com/office/drawing/2014/main" id="{EB99571D-7684-4CF5-98A6-3F5B12EE3620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4" name="楕円 953">
                      <a:extLst>
                        <a:ext uri="{FF2B5EF4-FFF2-40B4-BE49-F238E27FC236}">
                          <a16:creationId xmlns:a16="http://schemas.microsoft.com/office/drawing/2014/main" id="{B589391E-0D22-48DE-94CE-25962B1FDD8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5" name="四角形: 角を丸くする 97">
                      <a:extLst>
                        <a:ext uri="{FF2B5EF4-FFF2-40B4-BE49-F238E27FC236}">
                          <a16:creationId xmlns:a16="http://schemas.microsoft.com/office/drawing/2014/main" id="{D07202EF-A2DE-401F-AF2E-5114539386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48" name="フリーフォーム: 図形 947">
                    <a:extLst>
                      <a:ext uri="{FF2B5EF4-FFF2-40B4-BE49-F238E27FC236}">
                        <a16:creationId xmlns:a16="http://schemas.microsoft.com/office/drawing/2014/main" id="{D55DF8A8-0AFB-4082-A74C-0C6F4AD222D4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39" name="フリーフォーム: 図形 938">
                  <a:extLst>
                    <a:ext uri="{FF2B5EF4-FFF2-40B4-BE49-F238E27FC236}">
                      <a16:creationId xmlns:a16="http://schemas.microsoft.com/office/drawing/2014/main" id="{F60560A8-4B40-4546-A939-6D55F7819F53}"/>
                    </a:ext>
                  </a:extLst>
                </p:cNvPr>
                <p:cNvSpPr/>
                <p:nvPr/>
              </p:nvSpPr>
              <p:spPr>
                <a:xfrm>
                  <a:off x="3909456" y="5504738"/>
                  <a:ext cx="585885" cy="688983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  <a:gd name="connsiteX0" fmla="*/ 520856 w 520856"/>
                    <a:gd name="connsiteY0" fmla="*/ 425778 h 629445"/>
                    <a:gd name="connsiteX1" fmla="*/ 432049 w 520856"/>
                    <a:gd name="connsiteY1" fmla="*/ 580985 h 629445"/>
                    <a:gd name="connsiteX2" fmla="*/ 428965 w 520856"/>
                    <a:gd name="connsiteY2" fmla="*/ 584481 h 629445"/>
                    <a:gd name="connsiteX3" fmla="*/ 427096 w 520856"/>
                    <a:gd name="connsiteY3" fmla="*/ 588312 h 629445"/>
                    <a:gd name="connsiteX4" fmla="*/ 420295 w 520856"/>
                    <a:gd name="connsiteY4" fmla="*/ 594310 h 629445"/>
                    <a:gd name="connsiteX5" fmla="*/ 406208 w 520856"/>
                    <a:gd name="connsiteY5" fmla="*/ 610282 h 629445"/>
                    <a:gd name="connsiteX6" fmla="*/ 397211 w 520856"/>
                    <a:gd name="connsiteY6" fmla="*/ 614672 h 629445"/>
                    <a:gd name="connsiteX7" fmla="*/ 396789 w 520856"/>
                    <a:gd name="connsiteY7" fmla="*/ 615044 h 629445"/>
                    <a:gd name="connsiteX8" fmla="*/ 395693 w 520856"/>
                    <a:gd name="connsiteY8" fmla="*/ 615413 h 629445"/>
                    <a:gd name="connsiteX9" fmla="*/ 372314 w 520856"/>
                    <a:gd name="connsiteY9" fmla="*/ 626822 h 629445"/>
                    <a:gd name="connsiteX10" fmla="*/ 359006 w 520856"/>
                    <a:gd name="connsiteY10" fmla="*/ 627749 h 629445"/>
                    <a:gd name="connsiteX11" fmla="*/ 358484 w 520856"/>
                    <a:gd name="connsiteY11" fmla="*/ 627925 h 629445"/>
                    <a:gd name="connsiteX12" fmla="*/ 357489 w 520856"/>
                    <a:gd name="connsiteY12" fmla="*/ 627855 h 629445"/>
                    <a:gd name="connsiteX13" fmla="*/ 334691 w 520856"/>
                    <a:gd name="connsiteY13" fmla="*/ 629445 h 629445"/>
                    <a:gd name="connsiteX14" fmla="*/ 322763 w 520856"/>
                    <a:gd name="connsiteY14" fmla="*/ 625434 h 629445"/>
                    <a:gd name="connsiteX15" fmla="*/ 319565 w 520856"/>
                    <a:gd name="connsiteY15" fmla="*/ 625211 h 629445"/>
                    <a:gd name="connsiteX16" fmla="*/ 313945 w 520856"/>
                    <a:gd name="connsiteY16" fmla="*/ 622469 h 629445"/>
                    <a:gd name="connsiteX17" fmla="*/ 297663 w 520856"/>
                    <a:gd name="connsiteY17" fmla="*/ 616993 h 629445"/>
                    <a:gd name="connsiteX18" fmla="*/ 291394 w 520856"/>
                    <a:gd name="connsiteY18" fmla="*/ 611464 h 629445"/>
                    <a:gd name="connsiteX19" fmla="*/ 284503 w 520856"/>
                    <a:gd name="connsiteY19" fmla="*/ 608101 h 629445"/>
                    <a:gd name="connsiteX20" fmla="*/ 273711 w 520856"/>
                    <a:gd name="connsiteY20" fmla="*/ 595867 h 629445"/>
                    <a:gd name="connsiteX21" fmla="*/ 268365 w 520856"/>
                    <a:gd name="connsiteY21" fmla="*/ 591152 h 629445"/>
                    <a:gd name="connsiteX22" fmla="*/ 266896 w 520856"/>
                    <a:gd name="connsiteY22" fmla="*/ 588140 h 629445"/>
                    <a:gd name="connsiteX23" fmla="*/ 257770 w 520856"/>
                    <a:gd name="connsiteY23" fmla="*/ 577794 h 629445"/>
                    <a:gd name="connsiteX24" fmla="*/ 0 w 520856"/>
                    <a:gd name="connsiteY24" fmla="*/ 125057 h 629445"/>
                    <a:gd name="connsiteX25" fmla="*/ 156162 w 520856"/>
                    <a:gd name="connsiteY25" fmla="*/ 0 h 629445"/>
                    <a:gd name="connsiteX26" fmla="*/ 349746 w 520856"/>
                    <a:gd name="connsiteY26" fmla="*/ 330026 h 629445"/>
                    <a:gd name="connsiteX27" fmla="*/ 505242 w 520856"/>
                    <a:gd name="connsiteY27" fmla="*/ 60700 h 629445"/>
                    <a:gd name="connsiteX0" fmla="*/ 520856 w 520856"/>
                    <a:gd name="connsiteY0" fmla="*/ 406726 h 610393"/>
                    <a:gd name="connsiteX1" fmla="*/ 432049 w 520856"/>
                    <a:gd name="connsiteY1" fmla="*/ 561933 h 610393"/>
                    <a:gd name="connsiteX2" fmla="*/ 428965 w 520856"/>
                    <a:gd name="connsiteY2" fmla="*/ 565429 h 610393"/>
                    <a:gd name="connsiteX3" fmla="*/ 427096 w 520856"/>
                    <a:gd name="connsiteY3" fmla="*/ 569260 h 610393"/>
                    <a:gd name="connsiteX4" fmla="*/ 420295 w 520856"/>
                    <a:gd name="connsiteY4" fmla="*/ 575258 h 610393"/>
                    <a:gd name="connsiteX5" fmla="*/ 406208 w 520856"/>
                    <a:gd name="connsiteY5" fmla="*/ 591230 h 610393"/>
                    <a:gd name="connsiteX6" fmla="*/ 397211 w 520856"/>
                    <a:gd name="connsiteY6" fmla="*/ 595620 h 610393"/>
                    <a:gd name="connsiteX7" fmla="*/ 396789 w 520856"/>
                    <a:gd name="connsiteY7" fmla="*/ 595992 h 610393"/>
                    <a:gd name="connsiteX8" fmla="*/ 395693 w 520856"/>
                    <a:gd name="connsiteY8" fmla="*/ 596361 h 610393"/>
                    <a:gd name="connsiteX9" fmla="*/ 372314 w 520856"/>
                    <a:gd name="connsiteY9" fmla="*/ 607770 h 610393"/>
                    <a:gd name="connsiteX10" fmla="*/ 359006 w 520856"/>
                    <a:gd name="connsiteY10" fmla="*/ 608697 h 610393"/>
                    <a:gd name="connsiteX11" fmla="*/ 358484 w 520856"/>
                    <a:gd name="connsiteY11" fmla="*/ 608873 h 610393"/>
                    <a:gd name="connsiteX12" fmla="*/ 357489 w 520856"/>
                    <a:gd name="connsiteY12" fmla="*/ 608803 h 610393"/>
                    <a:gd name="connsiteX13" fmla="*/ 334691 w 520856"/>
                    <a:gd name="connsiteY13" fmla="*/ 610393 h 610393"/>
                    <a:gd name="connsiteX14" fmla="*/ 322763 w 520856"/>
                    <a:gd name="connsiteY14" fmla="*/ 606382 h 610393"/>
                    <a:gd name="connsiteX15" fmla="*/ 319565 w 520856"/>
                    <a:gd name="connsiteY15" fmla="*/ 606159 h 610393"/>
                    <a:gd name="connsiteX16" fmla="*/ 313945 w 520856"/>
                    <a:gd name="connsiteY16" fmla="*/ 603417 h 610393"/>
                    <a:gd name="connsiteX17" fmla="*/ 297663 w 520856"/>
                    <a:gd name="connsiteY17" fmla="*/ 597941 h 610393"/>
                    <a:gd name="connsiteX18" fmla="*/ 291394 w 520856"/>
                    <a:gd name="connsiteY18" fmla="*/ 592412 h 610393"/>
                    <a:gd name="connsiteX19" fmla="*/ 284503 w 520856"/>
                    <a:gd name="connsiteY19" fmla="*/ 589049 h 610393"/>
                    <a:gd name="connsiteX20" fmla="*/ 273711 w 520856"/>
                    <a:gd name="connsiteY20" fmla="*/ 576815 h 610393"/>
                    <a:gd name="connsiteX21" fmla="*/ 268365 w 520856"/>
                    <a:gd name="connsiteY21" fmla="*/ 572100 h 610393"/>
                    <a:gd name="connsiteX22" fmla="*/ 266896 w 520856"/>
                    <a:gd name="connsiteY22" fmla="*/ 569088 h 610393"/>
                    <a:gd name="connsiteX23" fmla="*/ 257770 w 520856"/>
                    <a:gd name="connsiteY23" fmla="*/ 558742 h 610393"/>
                    <a:gd name="connsiteX24" fmla="*/ 0 w 520856"/>
                    <a:gd name="connsiteY24" fmla="*/ 106005 h 610393"/>
                    <a:gd name="connsiteX25" fmla="*/ 173098 w 520856"/>
                    <a:gd name="connsiteY25" fmla="*/ 0 h 610393"/>
                    <a:gd name="connsiteX26" fmla="*/ 349746 w 520856"/>
                    <a:gd name="connsiteY26" fmla="*/ 310974 h 610393"/>
                    <a:gd name="connsiteX27" fmla="*/ 505242 w 520856"/>
                    <a:gd name="connsiteY27" fmla="*/ 41648 h 610393"/>
                    <a:gd name="connsiteX0" fmla="*/ 520856 w 520856"/>
                    <a:gd name="connsiteY0" fmla="*/ 408843 h 612510"/>
                    <a:gd name="connsiteX1" fmla="*/ 432049 w 520856"/>
                    <a:gd name="connsiteY1" fmla="*/ 564050 h 612510"/>
                    <a:gd name="connsiteX2" fmla="*/ 428965 w 520856"/>
                    <a:gd name="connsiteY2" fmla="*/ 567546 h 612510"/>
                    <a:gd name="connsiteX3" fmla="*/ 427096 w 520856"/>
                    <a:gd name="connsiteY3" fmla="*/ 571377 h 612510"/>
                    <a:gd name="connsiteX4" fmla="*/ 420295 w 520856"/>
                    <a:gd name="connsiteY4" fmla="*/ 577375 h 612510"/>
                    <a:gd name="connsiteX5" fmla="*/ 406208 w 520856"/>
                    <a:gd name="connsiteY5" fmla="*/ 593347 h 612510"/>
                    <a:gd name="connsiteX6" fmla="*/ 397211 w 520856"/>
                    <a:gd name="connsiteY6" fmla="*/ 597737 h 612510"/>
                    <a:gd name="connsiteX7" fmla="*/ 396789 w 520856"/>
                    <a:gd name="connsiteY7" fmla="*/ 598109 h 612510"/>
                    <a:gd name="connsiteX8" fmla="*/ 395693 w 520856"/>
                    <a:gd name="connsiteY8" fmla="*/ 598478 h 612510"/>
                    <a:gd name="connsiteX9" fmla="*/ 372314 w 520856"/>
                    <a:gd name="connsiteY9" fmla="*/ 609887 h 612510"/>
                    <a:gd name="connsiteX10" fmla="*/ 359006 w 520856"/>
                    <a:gd name="connsiteY10" fmla="*/ 610814 h 612510"/>
                    <a:gd name="connsiteX11" fmla="*/ 358484 w 520856"/>
                    <a:gd name="connsiteY11" fmla="*/ 610990 h 612510"/>
                    <a:gd name="connsiteX12" fmla="*/ 357489 w 520856"/>
                    <a:gd name="connsiteY12" fmla="*/ 610920 h 612510"/>
                    <a:gd name="connsiteX13" fmla="*/ 334691 w 520856"/>
                    <a:gd name="connsiteY13" fmla="*/ 612510 h 612510"/>
                    <a:gd name="connsiteX14" fmla="*/ 322763 w 520856"/>
                    <a:gd name="connsiteY14" fmla="*/ 608499 h 612510"/>
                    <a:gd name="connsiteX15" fmla="*/ 319565 w 520856"/>
                    <a:gd name="connsiteY15" fmla="*/ 608276 h 612510"/>
                    <a:gd name="connsiteX16" fmla="*/ 313945 w 520856"/>
                    <a:gd name="connsiteY16" fmla="*/ 605534 h 612510"/>
                    <a:gd name="connsiteX17" fmla="*/ 297663 w 520856"/>
                    <a:gd name="connsiteY17" fmla="*/ 600058 h 612510"/>
                    <a:gd name="connsiteX18" fmla="*/ 291394 w 520856"/>
                    <a:gd name="connsiteY18" fmla="*/ 594529 h 612510"/>
                    <a:gd name="connsiteX19" fmla="*/ 284503 w 520856"/>
                    <a:gd name="connsiteY19" fmla="*/ 591166 h 612510"/>
                    <a:gd name="connsiteX20" fmla="*/ 273711 w 520856"/>
                    <a:gd name="connsiteY20" fmla="*/ 578932 h 612510"/>
                    <a:gd name="connsiteX21" fmla="*/ 268365 w 520856"/>
                    <a:gd name="connsiteY21" fmla="*/ 574217 h 612510"/>
                    <a:gd name="connsiteX22" fmla="*/ 266896 w 520856"/>
                    <a:gd name="connsiteY22" fmla="*/ 571205 h 612510"/>
                    <a:gd name="connsiteX23" fmla="*/ 257770 w 520856"/>
                    <a:gd name="connsiteY23" fmla="*/ 560859 h 612510"/>
                    <a:gd name="connsiteX24" fmla="*/ 0 w 520856"/>
                    <a:gd name="connsiteY24" fmla="*/ 108122 h 612510"/>
                    <a:gd name="connsiteX25" fmla="*/ 166747 w 520856"/>
                    <a:gd name="connsiteY25" fmla="*/ 0 h 612510"/>
                    <a:gd name="connsiteX26" fmla="*/ 349746 w 520856"/>
                    <a:gd name="connsiteY26" fmla="*/ 313091 h 612510"/>
                    <a:gd name="connsiteX27" fmla="*/ 505242 w 520856"/>
                    <a:gd name="connsiteY27" fmla="*/ 43765 h 612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20856" h="612510">
                      <a:moveTo>
                        <a:pt x="520856" y="408843"/>
                      </a:moveTo>
                      <a:lnTo>
                        <a:pt x="432049" y="564050"/>
                      </a:lnTo>
                      <a:lnTo>
                        <a:pt x="428965" y="567546"/>
                      </a:lnTo>
                      <a:lnTo>
                        <a:pt x="427096" y="571377"/>
                      </a:lnTo>
                      <a:lnTo>
                        <a:pt x="420295" y="577375"/>
                      </a:lnTo>
                      <a:lnTo>
                        <a:pt x="406208" y="593347"/>
                      </a:lnTo>
                      <a:lnTo>
                        <a:pt x="397211" y="597737"/>
                      </a:lnTo>
                      <a:lnTo>
                        <a:pt x="396789" y="598109"/>
                      </a:lnTo>
                      <a:lnTo>
                        <a:pt x="395693" y="598478"/>
                      </a:lnTo>
                      <a:lnTo>
                        <a:pt x="372314" y="609887"/>
                      </a:lnTo>
                      <a:lnTo>
                        <a:pt x="359006" y="610814"/>
                      </a:lnTo>
                      <a:lnTo>
                        <a:pt x="358484" y="610990"/>
                      </a:lnTo>
                      <a:lnTo>
                        <a:pt x="357489" y="610920"/>
                      </a:lnTo>
                      <a:lnTo>
                        <a:pt x="334691" y="612510"/>
                      </a:lnTo>
                      <a:lnTo>
                        <a:pt x="322763" y="608499"/>
                      </a:lnTo>
                      <a:lnTo>
                        <a:pt x="319565" y="608276"/>
                      </a:lnTo>
                      <a:lnTo>
                        <a:pt x="313945" y="605534"/>
                      </a:lnTo>
                      <a:lnTo>
                        <a:pt x="297663" y="600058"/>
                      </a:lnTo>
                      <a:lnTo>
                        <a:pt x="291394" y="594529"/>
                      </a:lnTo>
                      <a:lnTo>
                        <a:pt x="284503" y="591166"/>
                      </a:lnTo>
                      <a:lnTo>
                        <a:pt x="273711" y="578932"/>
                      </a:lnTo>
                      <a:lnTo>
                        <a:pt x="268365" y="574217"/>
                      </a:lnTo>
                      <a:lnTo>
                        <a:pt x="266896" y="571205"/>
                      </a:lnTo>
                      <a:lnTo>
                        <a:pt x="257770" y="560859"/>
                      </a:lnTo>
                      <a:lnTo>
                        <a:pt x="0" y="108122"/>
                      </a:lnTo>
                      <a:lnTo>
                        <a:pt x="166747" y="0"/>
                      </a:lnTo>
                      <a:lnTo>
                        <a:pt x="349746" y="313091"/>
                      </a:lnTo>
                      <a:lnTo>
                        <a:pt x="505242" y="43765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0" name="円/楕円 638">
                  <a:extLst>
                    <a:ext uri="{FF2B5EF4-FFF2-40B4-BE49-F238E27FC236}">
                      <a16:creationId xmlns:a16="http://schemas.microsoft.com/office/drawing/2014/main" id="{3D2203E2-24BE-48C4-9431-45549E1BD7FF}"/>
                    </a:ext>
                  </a:extLst>
                </p:cNvPr>
                <p:cNvSpPr/>
                <p:nvPr/>
              </p:nvSpPr>
              <p:spPr>
                <a:xfrm>
                  <a:off x="4827849" y="5041900"/>
                  <a:ext cx="299776" cy="10539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8679"/>
                    <a:gd name="connsiteY0" fmla="*/ 11409 h 102676"/>
                    <a:gd name="connsiteX1" fmla="*/ 195956 w 198679"/>
                    <a:gd name="connsiteY1" fmla="*/ 11409 h 102676"/>
                    <a:gd name="connsiteX2" fmla="*/ 97978 w 198679"/>
                    <a:gd name="connsiteY2" fmla="*/ 102676 h 102676"/>
                    <a:gd name="connsiteX3" fmla="*/ 0 w 198679"/>
                    <a:gd name="connsiteY3" fmla="*/ 11409 h 102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679" h="102676">
                      <a:moveTo>
                        <a:pt x="0" y="11409"/>
                      </a:moveTo>
                      <a:cubicBezTo>
                        <a:pt x="16330" y="-3802"/>
                        <a:pt x="179626" y="-3802"/>
                        <a:pt x="195956" y="11409"/>
                      </a:cubicBezTo>
                      <a:cubicBezTo>
                        <a:pt x="212286" y="26620"/>
                        <a:pt x="152090" y="102676"/>
                        <a:pt x="97978" y="102676"/>
                      </a:cubicBezTo>
                      <a:cubicBezTo>
                        <a:pt x="43866" y="102676"/>
                        <a:pt x="0" y="38142"/>
                        <a:pt x="0" y="1140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41" name="グループ化 940">
                  <a:extLst>
                    <a:ext uri="{FF2B5EF4-FFF2-40B4-BE49-F238E27FC236}">
                      <a16:creationId xmlns:a16="http://schemas.microsoft.com/office/drawing/2014/main" id="{84D31045-203E-414D-8113-7FF5A4AE4EB4}"/>
                    </a:ext>
                  </a:extLst>
                </p:cNvPr>
                <p:cNvGrpSpPr/>
                <p:nvPr/>
              </p:nvGrpSpPr>
              <p:grpSpPr>
                <a:xfrm>
                  <a:off x="4546338" y="4553872"/>
                  <a:ext cx="874252" cy="311803"/>
                  <a:chOff x="4546338" y="4563427"/>
                  <a:chExt cx="874252" cy="311803"/>
                </a:xfrm>
              </p:grpSpPr>
              <p:sp>
                <p:nvSpPr>
                  <p:cNvPr id="944" name="四角形: 上の 2 つの角を丸める 943">
                    <a:extLst>
                      <a:ext uri="{FF2B5EF4-FFF2-40B4-BE49-F238E27FC236}">
                        <a16:creationId xmlns:a16="http://schemas.microsoft.com/office/drawing/2014/main" id="{285FAA83-A172-4620-B2E2-040DFD3109CE}"/>
                      </a:ext>
                    </a:extLst>
                  </p:cNvPr>
                  <p:cNvSpPr/>
                  <p:nvPr/>
                </p:nvSpPr>
                <p:spPr>
                  <a:xfrm>
                    <a:off x="4566383" y="4586698"/>
                    <a:ext cx="366458" cy="275392"/>
                  </a:xfrm>
                  <a:prstGeom prst="round2SameRect">
                    <a:avLst>
                      <a:gd name="adj1" fmla="val 17823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5" name="四角形: 上の 2 つの角を丸める 944">
                    <a:extLst>
                      <a:ext uri="{FF2B5EF4-FFF2-40B4-BE49-F238E27FC236}">
                        <a16:creationId xmlns:a16="http://schemas.microsoft.com/office/drawing/2014/main" id="{5A1A6261-7B13-4DCB-9052-E0842B85E14F}"/>
                      </a:ext>
                    </a:extLst>
                  </p:cNvPr>
                  <p:cNvSpPr/>
                  <p:nvPr/>
                </p:nvSpPr>
                <p:spPr>
                  <a:xfrm>
                    <a:off x="5034087" y="4586698"/>
                    <a:ext cx="366458" cy="275392"/>
                  </a:xfrm>
                  <a:prstGeom prst="round2SameRect">
                    <a:avLst>
                      <a:gd name="adj1" fmla="val 17094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6" name="フリーフォーム: 図形 945">
                    <a:extLst>
                      <a:ext uri="{FF2B5EF4-FFF2-40B4-BE49-F238E27FC236}">
                        <a16:creationId xmlns:a16="http://schemas.microsoft.com/office/drawing/2014/main" id="{51FDA955-79EB-4568-B0D7-6B866372383C}"/>
                      </a:ext>
                    </a:extLst>
                  </p:cNvPr>
                  <p:cNvSpPr/>
                  <p:nvPr/>
                </p:nvSpPr>
                <p:spPr>
                  <a:xfrm>
                    <a:off x="4546338" y="4563427"/>
                    <a:ext cx="874252" cy="311803"/>
                  </a:xfrm>
                  <a:custGeom>
                    <a:avLst/>
                    <a:gdLst>
                      <a:gd name="connsiteX0" fmla="*/ 574982 w 934739"/>
                      <a:gd name="connsiteY0" fmla="*/ 41459 h 333376"/>
                      <a:gd name="connsiteX1" fmla="*/ 531020 w 934739"/>
                      <a:gd name="connsiteY1" fmla="*/ 85421 h 333376"/>
                      <a:gd name="connsiteX2" fmla="*/ 531020 w 934739"/>
                      <a:gd name="connsiteY2" fmla="*/ 188139 h 333376"/>
                      <a:gd name="connsiteX3" fmla="*/ 641516 w 934739"/>
                      <a:gd name="connsiteY3" fmla="*/ 298635 h 333376"/>
                      <a:gd name="connsiteX4" fmla="*/ 793286 w 934739"/>
                      <a:gd name="connsiteY4" fmla="*/ 298635 h 333376"/>
                      <a:gd name="connsiteX5" fmla="*/ 903782 w 934739"/>
                      <a:gd name="connsiteY5" fmla="*/ 188139 h 333376"/>
                      <a:gd name="connsiteX6" fmla="*/ 903782 w 934739"/>
                      <a:gd name="connsiteY6" fmla="*/ 85421 h 333376"/>
                      <a:gd name="connsiteX7" fmla="*/ 859820 w 934739"/>
                      <a:gd name="connsiteY7" fmla="*/ 41459 h 333376"/>
                      <a:gd name="connsiteX8" fmla="*/ 76793 w 934739"/>
                      <a:gd name="connsiteY8" fmla="*/ 41459 h 333376"/>
                      <a:gd name="connsiteX9" fmla="*/ 30957 w 934739"/>
                      <a:gd name="connsiteY9" fmla="*/ 87295 h 333376"/>
                      <a:gd name="connsiteX10" fmla="*/ 30957 w 934739"/>
                      <a:gd name="connsiteY10" fmla="*/ 188139 h 333376"/>
                      <a:gd name="connsiteX11" fmla="*/ 141453 w 934739"/>
                      <a:gd name="connsiteY11" fmla="*/ 298635 h 333376"/>
                      <a:gd name="connsiteX12" fmla="*/ 293223 w 934739"/>
                      <a:gd name="connsiteY12" fmla="*/ 298635 h 333376"/>
                      <a:gd name="connsiteX13" fmla="*/ 403719 w 934739"/>
                      <a:gd name="connsiteY13" fmla="*/ 188139 h 333376"/>
                      <a:gd name="connsiteX14" fmla="*/ 403719 w 934739"/>
                      <a:gd name="connsiteY14" fmla="*/ 87295 h 333376"/>
                      <a:gd name="connsiteX15" fmla="*/ 357883 w 934739"/>
                      <a:gd name="connsiteY15" fmla="*/ 41459 h 333376"/>
                      <a:gd name="connsiteX16" fmla="*/ 465586 w 934739"/>
                      <a:gd name="connsiteY16" fmla="*/ 16 h 333376"/>
                      <a:gd name="connsiteX17" fmla="*/ 510674 w 934739"/>
                      <a:gd name="connsiteY17" fmla="*/ 13682 h 333376"/>
                      <a:gd name="connsiteX18" fmla="*/ 516368 w 934739"/>
                      <a:gd name="connsiteY18" fmla="*/ 23194 h 333376"/>
                      <a:gd name="connsiteX19" fmla="*/ 516418 w 934739"/>
                      <a:gd name="connsiteY19" fmla="*/ 23072 h 333376"/>
                      <a:gd name="connsiteX20" fmla="*/ 555902 w 934739"/>
                      <a:gd name="connsiteY20" fmla="*/ 6717 h 333376"/>
                      <a:gd name="connsiteX21" fmla="*/ 878900 w 934739"/>
                      <a:gd name="connsiteY21" fmla="*/ 6717 h 333376"/>
                      <a:gd name="connsiteX22" fmla="*/ 934739 w 934739"/>
                      <a:gd name="connsiteY22" fmla="*/ 62556 h 333376"/>
                      <a:gd name="connsiteX23" fmla="*/ 934739 w 934739"/>
                      <a:gd name="connsiteY23" fmla="*/ 193027 h 333376"/>
                      <a:gd name="connsiteX24" fmla="*/ 794390 w 934739"/>
                      <a:gd name="connsiteY24" fmla="*/ 333376 h 333376"/>
                      <a:gd name="connsiteX25" fmla="*/ 640412 w 934739"/>
                      <a:gd name="connsiteY25" fmla="*/ 333376 h 333376"/>
                      <a:gd name="connsiteX26" fmla="*/ 500063 w 934739"/>
                      <a:gd name="connsiteY26" fmla="*/ 193027 h 333376"/>
                      <a:gd name="connsiteX27" fmla="*/ 500063 w 934739"/>
                      <a:gd name="connsiteY27" fmla="*/ 62556 h 333376"/>
                      <a:gd name="connsiteX28" fmla="*/ 507499 w 934739"/>
                      <a:gd name="connsiteY28" fmla="*/ 44604 h 333376"/>
                      <a:gd name="connsiteX29" fmla="*/ 496790 w 934739"/>
                      <a:gd name="connsiteY29" fmla="*/ 28826 h 333376"/>
                      <a:gd name="connsiteX30" fmla="*/ 466203 w 934739"/>
                      <a:gd name="connsiteY30" fmla="*/ 20534 h 333376"/>
                      <a:gd name="connsiteX31" fmla="*/ 435544 w 934739"/>
                      <a:gd name="connsiteY31" fmla="*/ 30238 h 333376"/>
                      <a:gd name="connsiteX32" fmla="*/ 426791 w 934739"/>
                      <a:gd name="connsiteY32" fmla="*/ 45902 h 333376"/>
                      <a:gd name="connsiteX33" fmla="*/ 434676 w 934739"/>
                      <a:gd name="connsiteY33" fmla="*/ 64937 h 333376"/>
                      <a:gd name="connsiteX34" fmla="*/ 434676 w 934739"/>
                      <a:gd name="connsiteY34" fmla="*/ 193027 h 333376"/>
                      <a:gd name="connsiteX35" fmla="*/ 294327 w 934739"/>
                      <a:gd name="connsiteY35" fmla="*/ 333376 h 333376"/>
                      <a:gd name="connsiteX36" fmla="*/ 140349 w 934739"/>
                      <a:gd name="connsiteY36" fmla="*/ 333376 h 333376"/>
                      <a:gd name="connsiteX37" fmla="*/ 0 w 934739"/>
                      <a:gd name="connsiteY37" fmla="*/ 193027 h 333376"/>
                      <a:gd name="connsiteX38" fmla="*/ 0 w 934739"/>
                      <a:gd name="connsiteY38" fmla="*/ 64937 h 333376"/>
                      <a:gd name="connsiteX39" fmla="*/ 58220 w 934739"/>
                      <a:gd name="connsiteY39" fmla="*/ 6717 h 333376"/>
                      <a:gd name="connsiteX40" fmla="*/ 376456 w 934739"/>
                      <a:gd name="connsiteY40" fmla="*/ 6717 h 333376"/>
                      <a:gd name="connsiteX41" fmla="*/ 399118 w 934739"/>
                      <a:gd name="connsiteY41" fmla="*/ 11292 h 333376"/>
                      <a:gd name="connsiteX42" fmla="*/ 417083 w 934739"/>
                      <a:gd name="connsiteY42" fmla="*/ 23405 h 333376"/>
                      <a:gd name="connsiteX43" fmla="*/ 420813 w 934739"/>
                      <a:gd name="connsiteY43" fmla="*/ 15932 h 333376"/>
                      <a:gd name="connsiteX44" fmla="*/ 465586 w 934739"/>
                      <a:gd name="connsiteY44" fmla="*/ 16 h 33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934739" h="333376">
                        <a:moveTo>
                          <a:pt x="574982" y="41459"/>
                        </a:moveTo>
                        <a:cubicBezTo>
                          <a:pt x="550702" y="41459"/>
                          <a:pt x="531020" y="61141"/>
                          <a:pt x="531020" y="85421"/>
                        </a:cubicBezTo>
                        <a:lnTo>
                          <a:pt x="531020" y="188139"/>
                        </a:lnTo>
                        <a:cubicBezTo>
                          <a:pt x="531020" y="249164"/>
                          <a:pt x="580491" y="298635"/>
                          <a:pt x="641516" y="298635"/>
                        </a:cubicBezTo>
                        <a:lnTo>
                          <a:pt x="793286" y="298635"/>
                        </a:lnTo>
                        <a:cubicBezTo>
                          <a:pt x="854311" y="298635"/>
                          <a:pt x="903782" y="249164"/>
                          <a:pt x="903782" y="188139"/>
                        </a:cubicBezTo>
                        <a:lnTo>
                          <a:pt x="903782" y="85421"/>
                        </a:lnTo>
                        <a:cubicBezTo>
                          <a:pt x="903782" y="61141"/>
                          <a:pt x="884100" y="41459"/>
                          <a:pt x="859820" y="41459"/>
                        </a:cubicBezTo>
                        <a:close/>
                        <a:moveTo>
                          <a:pt x="76793" y="41459"/>
                        </a:moveTo>
                        <a:cubicBezTo>
                          <a:pt x="51478" y="41459"/>
                          <a:pt x="30957" y="61980"/>
                          <a:pt x="30957" y="87295"/>
                        </a:cubicBezTo>
                        <a:lnTo>
                          <a:pt x="30957" y="188139"/>
                        </a:lnTo>
                        <a:cubicBezTo>
                          <a:pt x="30957" y="249164"/>
                          <a:pt x="80428" y="298635"/>
                          <a:pt x="141453" y="298635"/>
                        </a:cubicBezTo>
                        <a:lnTo>
                          <a:pt x="293223" y="298635"/>
                        </a:lnTo>
                        <a:cubicBezTo>
                          <a:pt x="354248" y="298635"/>
                          <a:pt x="403719" y="249164"/>
                          <a:pt x="403719" y="188139"/>
                        </a:cubicBezTo>
                        <a:lnTo>
                          <a:pt x="403719" y="87295"/>
                        </a:lnTo>
                        <a:cubicBezTo>
                          <a:pt x="403719" y="61980"/>
                          <a:pt x="383198" y="41459"/>
                          <a:pt x="357883" y="41459"/>
                        </a:cubicBezTo>
                        <a:close/>
                        <a:moveTo>
                          <a:pt x="465586" y="16"/>
                        </a:moveTo>
                        <a:cubicBezTo>
                          <a:pt x="482849" y="-330"/>
                          <a:pt x="498760" y="4878"/>
                          <a:pt x="510674" y="13682"/>
                        </a:cubicBezTo>
                        <a:lnTo>
                          <a:pt x="516368" y="23194"/>
                        </a:lnTo>
                        <a:lnTo>
                          <a:pt x="516418" y="23072"/>
                        </a:lnTo>
                        <a:cubicBezTo>
                          <a:pt x="526523" y="12967"/>
                          <a:pt x="540483" y="6717"/>
                          <a:pt x="555902" y="6717"/>
                        </a:cubicBezTo>
                        <a:lnTo>
                          <a:pt x="878900" y="6717"/>
                        </a:lnTo>
                        <a:cubicBezTo>
                          <a:pt x="909739" y="6717"/>
                          <a:pt x="934739" y="31717"/>
                          <a:pt x="934739" y="62556"/>
                        </a:cubicBezTo>
                        <a:lnTo>
                          <a:pt x="934739" y="193027"/>
                        </a:lnTo>
                        <a:cubicBezTo>
                          <a:pt x="934739" y="270540"/>
                          <a:pt x="871903" y="333376"/>
                          <a:pt x="794390" y="333376"/>
                        </a:cubicBezTo>
                        <a:lnTo>
                          <a:pt x="640412" y="333376"/>
                        </a:lnTo>
                        <a:cubicBezTo>
                          <a:pt x="562899" y="333376"/>
                          <a:pt x="500063" y="270540"/>
                          <a:pt x="500063" y="193027"/>
                        </a:cubicBezTo>
                        <a:lnTo>
                          <a:pt x="500063" y="62556"/>
                        </a:lnTo>
                        <a:lnTo>
                          <a:pt x="507499" y="44604"/>
                        </a:lnTo>
                        <a:lnTo>
                          <a:pt x="496790" y="28826"/>
                        </a:lnTo>
                        <a:cubicBezTo>
                          <a:pt x="488687" y="23499"/>
                          <a:pt x="477901" y="20347"/>
                          <a:pt x="466203" y="20534"/>
                        </a:cubicBezTo>
                        <a:cubicBezTo>
                          <a:pt x="454176" y="20727"/>
                          <a:pt x="443356" y="24409"/>
                          <a:pt x="435544" y="30238"/>
                        </a:cubicBezTo>
                        <a:lnTo>
                          <a:pt x="426791" y="45902"/>
                        </a:lnTo>
                        <a:lnTo>
                          <a:pt x="434676" y="64937"/>
                        </a:lnTo>
                        <a:lnTo>
                          <a:pt x="434676" y="193027"/>
                        </a:lnTo>
                        <a:cubicBezTo>
                          <a:pt x="434676" y="270540"/>
                          <a:pt x="371840" y="333376"/>
                          <a:pt x="294327" y="333376"/>
                        </a:cubicBezTo>
                        <a:lnTo>
                          <a:pt x="140349" y="333376"/>
                        </a:lnTo>
                        <a:cubicBezTo>
                          <a:pt x="62836" y="333376"/>
                          <a:pt x="0" y="270540"/>
                          <a:pt x="0" y="193027"/>
                        </a:cubicBezTo>
                        <a:lnTo>
                          <a:pt x="0" y="64937"/>
                        </a:lnTo>
                        <a:cubicBezTo>
                          <a:pt x="0" y="32783"/>
                          <a:pt x="26066" y="6717"/>
                          <a:pt x="58220" y="6717"/>
                        </a:cubicBezTo>
                        <a:lnTo>
                          <a:pt x="376456" y="6717"/>
                        </a:lnTo>
                        <a:cubicBezTo>
                          <a:pt x="384494" y="6717"/>
                          <a:pt x="392152" y="8346"/>
                          <a:pt x="399118" y="11292"/>
                        </a:cubicBezTo>
                        <a:lnTo>
                          <a:pt x="417083" y="23405"/>
                        </a:lnTo>
                        <a:lnTo>
                          <a:pt x="420813" y="15932"/>
                        </a:lnTo>
                        <a:cubicBezTo>
                          <a:pt x="432217" y="6402"/>
                          <a:pt x="448013" y="367"/>
                          <a:pt x="465586" y="16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42" name="フリーフォーム: 図形 941">
                  <a:extLst>
                    <a:ext uri="{FF2B5EF4-FFF2-40B4-BE49-F238E27FC236}">
                      <a16:creationId xmlns:a16="http://schemas.microsoft.com/office/drawing/2014/main" id="{85B0B3E1-F216-4BAD-B532-E549CB37A9E9}"/>
                    </a:ext>
                  </a:extLst>
                </p:cNvPr>
                <p:cNvSpPr/>
                <p:nvPr/>
              </p:nvSpPr>
              <p:spPr>
                <a:xfrm>
                  <a:off x="4656803" y="4662547"/>
                  <a:ext cx="172222" cy="94454"/>
                </a:xfrm>
                <a:custGeom>
                  <a:avLst/>
                  <a:gdLst>
                    <a:gd name="connsiteX0" fmla="*/ 86111 w 172222"/>
                    <a:gd name="connsiteY0" fmla="*/ 0 h 76831"/>
                    <a:gd name="connsiteX1" fmla="*/ 172222 w 172222"/>
                    <a:gd name="connsiteY1" fmla="*/ 56590 h 76831"/>
                    <a:gd name="connsiteX2" fmla="*/ 166004 w 172222"/>
                    <a:gd name="connsiteY2" fmla="*/ 76831 h 76831"/>
                    <a:gd name="connsiteX3" fmla="*/ 165455 w 172222"/>
                    <a:gd name="connsiteY3" fmla="*/ 75044 h 76831"/>
                    <a:gd name="connsiteX4" fmla="*/ 86111 w 172222"/>
                    <a:gd name="connsiteY4" fmla="*/ 40481 h 76831"/>
                    <a:gd name="connsiteX5" fmla="*/ 6767 w 172222"/>
                    <a:gd name="connsiteY5" fmla="*/ 75044 h 76831"/>
                    <a:gd name="connsiteX6" fmla="*/ 6218 w 172222"/>
                    <a:gd name="connsiteY6" fmla="*/ 76831 h 76831"/>
                    <a:gd name="connsiteX7" fmla="*/ 0 w 172222"/>
                    <a:gd name="connsiteY7" fmla="*/ 56590 h 76831"/>
                    <a:gd name="connsiteX8" fmla="*/ 86111 w 172222"/>
                    <a:gd name="connsiteY8" fmla="*/ 0 h 76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2222" h="76831">
                      <a:moveTo>
                        <a:pt x="86111" y="0"/>
                      </a:moveTo>
                      <a:cubicBezTo>
                        <a:pt x="133669" y="0"/>
                        <a:pt x="172222" y="25336"/>
                        <a:pt x="172222" y="56590"/>
                      </a:cubicBezTo>
                      <a:lnTo>
                        <a:pt x="166004" y="76831"/>
                      </a:lnTo>
                      <a:lnTo>
                        <a:pt x="165455" y="75044"/>
                      </a:lnTo>
                      <a:cubicBezTo>
                        <a:pt x="152383" y="54733"/>
                        <a:pt x="121780" y="40481"/>
                        <a:pt x="86111" y="40481"/>
                      </a:cubicBezTo>
                      <a:cubicBezTo>
                        <a:pt x="50443" y="40481"/>
                        <a:pt x="19839" y="54733"/>
                        <a:pt x="6767" y="75044"/>
                      </a:cubicBezTo>
                      <a:lnTo>
                        <a:pt x="6218" y="76831"/>
                      </a:lnTo>
                      <a:lnTo>
                        <a:pt x="0" y="56590"/>
                      </a:lnTo>
                      <a:cubicBezTo>
                        <a:pt x="0" y="25336"/>
                        <a:pt x="38553" y="0"/>
                        <a:pt x="86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EA6B7649-E98C-4CEA-9CD0-6BC3D19B6E19}"/>
                    </a:ext>
                  </a:extLst>
                </p:cNvPr>
                <p:cNvSpPr/>
                <p:nvPr/>
              </p:nvSpPr>
              <p:spPr>
                <a:xfrm>
                  <a:off x="5135434" y="4662547"/>
                  <a:ext cx="172222" cy="94454"/>
                </a:xfrm>
                <a:custGeom>
                  <a:avLst/>
                  <a:gdLst>
                    <a:gd name="connsiteX0" fmla="*/ 86111 w 172222"/>
                    <a:gd name="connsiteY0" fmla="*/ 0 h 76831"/>
                    <a:gd name="connsiteX1" fmla="*/ 172222 w 172222"/>
                    <a:gd name="connsiteY1" fmla="*/ 56590 h 76831"/>
                    <a:gd name="connsiteX2" fmla="*/ 166004 w 172222"/>
                    <a:gd name="connsiteY2" fmla="*/ 76831 h 76831"/>
                    <a:gd name="connsiteX3" fmla="*/ 165455 w 172222"/>
                    <a:gd name="connsiteY3" fmla="*/ 75044 h 76831"/>
                    <a:gd name="connsiteX4" fmla="*/ 86111 w 172222"/>
                    <a:gd name="connsiteY4" fmla="*/ 40481 h 76831"/>
                    <a:gd name="connsiteX5" fmla="*/ 6767 w 172222"/>
                    <a:gd name="connsiteY5" fmla="*/ 75044 h 76831"/>
                    <a:gd name="connsiteX6" fmla="*/ 6218 w 172222"/>
                    <a:gd name="connsiteY6" fmla="*/ 76831 h 76831"/>
                    <a:gd name="connsiteX7" fmla="*/ 0 w 172222"/>
                    <a:gd name="connsiteY7" fmla="*/ 56590 h 76831"/>
                    <a:gd name="connsiteX8" fmla="*/ 86111 w 172222"/>
                    <a:gd name="connsiteY8" fmla="*/ 0 h 76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2222" h="76831">
                      <a:moveTo>
                        <a:pt x="86111" y="0"/>
                      </a:moveTo>
                      <a:cubicBezTo>
                        <a:pt x="133669" y="0"/>
                        <a:pt x="172222" y="25336"/>
                        <a:pt x="172222" y="56590"/>
                      </a:cubicBezTo>
                      <a:lnTo>
                        <a:pt x="166004" y="76831"/>
                      </a:lnTo>
                      <a:lnTo>
                        <a:pt x="165455" y="75044"/>
                      </a:lnTo>
                      <a:cubicBezTo>
                        <a:pt x="152383" y="54733"/>
                        <a:pt x="121780" y="40481"/>
                        <a:pt x="86111" y="40481"/>
                      </a:cubicBezTo>
                      <a:cubicBezTo>
                        <a:pt x="50443" y="40481"/>
                        <a:pt x="19839" y="54733"/>
                        <a:pt x="6767" y="75044"/>
                      </a:cubicBezTo>
                      <a:lnTo>
                        <a:pt x="6218" y="76831"/>
                      </a:lnTo>
                      <a:lnTo>
                        <a:pt x="0" y="56590"/>
                      </a:lnTo>
                      <a:cubicBezTo>
                        <a:pt x="0" y="25336"/>
                        <a:pt x="38553" y="0"/>
                        <a:pt x="86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23" name="グループ化 922">
                <a:extLst>
                  <a:ext uri="{FF2B5EF4-FFF2-40B4-BE49-F238E27FC236}">
                    <a16:creationId xmlns:a16="http://schemas.microsoft.com/office/drawing/2014/main" id="{DC4EF79C-074D-4806-8135-4F83632F32D4}"/>
                  </a:ext>
                </a:extLst>
              </p:cNvPr>
              <p:cNvGrpSpPr/>
              <p:nvPr/>
            </p:nvGrpSpPr>
            <p:grpSpPr>
              <a:xfrm>
                <a:off x="4401283" y="6399458"/>
                <a:ext cx="1124296" cy="390005"/>
                <a:chOff x="1562021" y="3512395"/>
                <a:chExt cx="916860" cy="390005"/>
              </a:xfrm>
            </p:grpSpPr>
            <p:sp>
              <p:nvSpPr>
                <p:cNvPr id="926" name="台形 28">
                  <a:extLst>
                    <a:ext uri="{FF2B5EF4-FFF2-40B4-BE49-F238E27FC236}">
                      <a16:creationId xmlns:a16="http://schemas.microsoft.com/office/drawing/2014/main" id="{52919D04-A33D-42FE-97FA-E189481817C4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7" name="四角形: 角を丸くする 926">
                  <a:extLst>
                    <a:ext uri="{FF2B5EF4-FFF2-40B4-BE49-F238E27FC236}">
                      <a16:creationId xmlns:a16="http://schemas.microsoft.com/office/drawing/2014/main" id="{DF09D6ED-3510-4F37-A511-31CC6E80A680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8" name="四角形: 角を丸くする 927">
                  <a:extLst>
                    <a:ext uri="{FF2B5EF4-FFF2-40B4-BE49-F238E27FC236}">
                      <a16:creationId xmlns:a16="http://schemas.microsoft.com/office/drawing/2014/main" id="{6830B315-A72E-47BD-A27F-58486925267F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24" name="フリーフォーム: 図形 923">
                <a:extLst>
                  <a:ext uri="{FF2B5EF4-FFF2-40B4-BE49-F238E27FC236}">
                    <a16:creationId xmlns:a16="http://schemas.microsoft.com/office/drawing/2014/main" id="{96A56094-1300-4CBC-A33D-9D272D25EB82}"/>
                  </a:ext>
                </a:extLst>
              </p:cNvPr>
              <p:cNvSpPr/>
              <p:nvPr/>
            </p:nvSpPr>
            <p:spPr>
              <a:xfrm rot="1828534">
                <a:off x="4874310" y="6431926"/>
                <a:ext cx="393010" cy="450761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5" name="四角形: 上の 2 つの角を丸める 930">
                <a:extLst>
                  <a:ext uri="{FF2B5EF4-FFF2-40B4-BE49-F238E27FC236}">
                    <a16:creationId xmlns:a16="http://schemas.microsoft.com/office/drawing/2014/main" id="{32D33765-3B5F-4F64-91BE-FA58F3B3C2EC}"/>
                  </a:ext>
                </a:extLst>
              </p:cNvPr>
              <p:cNvSpPr/>
              <p:nvPr/>
            </p:nvSpPr>
            <p:spPr>
              <a:xfrm rot="2686230">
                <a:off x="5306587" y="6064687"/>
                <a:ext cx="216210" cy="544381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dkVert">
                <a:fgClr>
                  <a:schemeClr val="accent5">
                    <a:lumMod val="20000"/>
                    <a:lumOff val="80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44" name="グループ化 1243">
              <a:extLst>
                <a:ext uri="{FF2B5EF4-FFF2-40B4-BE49-F238E27FC236}">
                  <a16:creationId xmlns:a16="http://schemas.microsoft.com/office/drawing/2014/main" id="{D8F5B201-93D0-4F63-A930-26A4708BAEF9}"/>
                </a:ext>
              </a:extLst>
            </p:cNvPr>
            <p:cNvGrpSpPr/>
            <p:nvPr/>
          </p:nvGrpSpPr>
          <p:grpSpPr>
            <a:xfrm>
              <a:off x="3590511" y="4040269"/>
              <a:ext cx="2691442" cy="2395460"/>
              <a:chOff x="-2234242" y="1154189"/>
              <a:chExt cx="2691442" cy="2395460"/>
            </a:xfrm>
          </p:grpSpPr>
          <p:grpSp>
            <p:nvGrpSpPr>
              <p:cNvPr id="1245" name="グループ化 1244">
                <a:extLst>
                  <a:ext uri="{FF2B5EF4-FFF2-40B4-BE49-F238E27FC236}">
                    <a16:creationId xmlns:a16="http://schemas.microsoft.com/office/drawing/2014/main" id="{BC5BDA1F-E55B-498C-9ECF-D08C4BED6E20}"/>
                  </a:ext>
                </a:extLst>
              </p:cNvPr>
              <p:cNvGrpSpPr/>
              <p:nvPr/>
            </p:nvGrpSpPr>
            <p:grpSpPr>
              <a:xfrm>
                <a:off x="-1099246" y="1852160"/>
                <a:ext cx="427844" cy="904346"/>
                <a:chOff x="2094997" y="1804056"/>
                <a:chExt cx="476250" cy="965022"/>
              </a:xfrm>
            </p:grpSpPr>
            <p:sp>
              <p:nvSpPr>
                <p:cNvPr id="1258" name="四角形: 上の 2 つの角を丸める 1257">
                  <a:extLst>
                    <a:ext uri="{FF2B5EF4-FFF2-40B4-BE49-F238E27FC236}">
                      <a16:creationId xmlns:a16="http://schemas.microsoft.com/office/drawing/2014/main" id="{F0AE8E67-5A48-4875-BC0C-7F914AD68348}"/>
                    </a:ext>
                  </a:extLst>
                </p:cNvPr>
                <p:cNvSpPr/>
                <p:nvPr/>
              </p:nvSpPr>
              <p:spPr>
                <a:xfrm>
                  <a:off x="2106651" y="2195513"/>
                  <a:ext cx="452941" cy="573565"/>
                </a:xfrm>
                <a:prstGeom prst="round2SameRect">
                  <a:avLst/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9" name="正方形/長方形 1258">
                  <a:extLst>
                    <a:ext uri="{FF2B5EF4-FFF2-40B4-BE49-F238E27FC236}">
                      <a16:creationId xmlns:a16="http://schemas.microsoft.com/office/drawing/2014/main" id="{39D6593B-BA9B-42C9-82A9-4E4D0EC32552}"/>
                    </a:ext>
                  </a:extLst>
                </p:cNvPr>
                <p:cNvSpPr/>
                <p:nvPr/>
              </p:nvSpPr>
              <p:spPr>
                <a:xfrm>
                  <a:off x="2281826" y="1978818"/>
                  <a:ext cx="97551" cy="79026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0" name="四角形: 角を丸くする 1259">
                  <a:extLst>
                    <a:ext uri="{FF2B5EF4-FFF2-40B4-BE49-F238E27FC236}">
                      <a16:creationId xmlns:a16="http://schemas.microsoft.com/office/drawing/2014/main" id="{A816B179-DB86-44B4-85AA-8321D8D0047B}"/>
                    </a:ext>
                  </a:extLst>
                </p:cNvPr>
                <p:cNvSpPr/>
                <p:nvPr/>
              </p:nvSpPr>
              <p:spPr>
                <a:xfrm>
                  <a:off x="2094997" y="1804056"/>
                  <a:ext cx="476250" cy="229709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1" name="四角形: 角を丸くする 1260">
                  <a:extLst>
                    <a:ext uri="{FF2B5EF4-FFF2-40B4-BE49-F238E27FC236}">
                      <a16:creationId xmlns:a16="http://schemas.microsoft.com/office/drawing/2014/main" id="{3A9C0195-D72E-40C2-8B42-0A1933E8A4A2}"/>
                    </a:ext>
                  </a:extLst>
                </p:cNvPr>
                <p:cNvSpPr/>
                <p:nvPr/>
              </p:nvSpPr>
              <p:spPr>
                <a:xfrm>
                  <a:off x="2118306" y="1828801"/>
                  <a:ext cx="429632" cy="180220"/>
                </a:xfrm>
                <a:prstGeom prst="roundRect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2" name="フリーフォーム: 図形 1261">
                  <a:extLst>
                    <a:ext uri="{FF2B5EF4-FFF2-40B4-BE49-F238E27FC236}">
                      <a16:creationId xmlns:a16="http://schemas.microsoft.com/office/drawing/2014/main" id="{C2A82BD8-3F69-4D4E-B680-FCD63CF05BB5}"/>
                    </a:ext>
                  </a:extLst>
                </p:cNvPr>
                <p:cNvSpPr/>
                <p:nvPr/>
              </p:nvSpPr>
              <p:spPr>
                <a:xfrm flipH="1">
                  <a:off x="2515943" y="1839097"/>
                  <a:ext cx="19089" cy="117680"/>
                </a:xfrm>
                <a:custGeom>
                  <a:avLst/>
                  <a:gdLst>
                    <a:gd name="connsiteX0" fmla="*/ 22860 w 45720"/>
                    <a:gd name="connsiteY0" fmla="*/ 92870 h 273091"/>
                    <a:gd name="connsiteX1" fmla="*/ 45720 w 45720"/>
                    <a:gd name="connsiteY1" fmla="*/ 115730 h 273091"/>
                    <a:gd name="connsiteX2" fmla="*/ 45719 w 45720"/>
                    <a:gd name="connsiteY2" fmla="*/ 250231 h 273091"/>
                    <a:gd name="connsiteX3" fmla="*/ 22859 w 45720"/>
                    <a:gd name="connsiteY3" fmla="*/ 273091 h 273091"/>
                    <a:gd name="connsiteX4" fmla="*/ 22860 w 45720"/>
                    <a:gd name="connsiteY4" fmla="*/ 273090 h 273091"/>
                    <a:gd name="connsiteX5" fmla="*/ 0 w 45720"/>
                    <a:gd name="connsiteY5" fmla="*/ 250230 h 273091"/>
                    <a:gd name="connsiteX6" fmla="*/ 0 w 45720"/>
                    <a:gd name="connsiteY6" fmla="*/ 115730 h 273091"/>
                    <a:gd name="connsiteX7" fmla="*/ 22860 w 45720"/>
                    <a:gd name="connsiteY7" fmla="*/ 92870 h 273091"/>
                    <a:gd name="connsiteX8" fmla="*/ 22860 w 45720"/>
                    <a:gd name="connsiteY8" fmla="*/ 0 h 273091"/>
                    <a:gd name="connsiteX9" fmla="*/ 45720 w 45720"/>
                    <a:gd name="connsiteY9" fmla="*/ 22860 h 273091"/>
                    <a:gd name="connsiteX10" fmla="*/ 45719 w 45720"/>
                    <a:gd name="connsiteY10" fmla="*/ 38299 h 273091"/>
                    <a:gd name="connsiteX11" fmla="*/ 22859 w 45720"/>
                    <a:gd name="connsiteY11" fmla="*/ 61159 h 273091"/>
                    <a:gd name="connsiteX12" fmla="*/ 22860 w 45720"/>
                    <a:gd name="connsiteY12" fmla="*/ 61158 h 273091"/>
                    <a:gd name="connsiteX13" fmla="*/ 0 w 45720"/>
                    <a:gd name="connsiteY13" fmla="*/ 38298 h 273091"/>
                    <a:gd name="connsiteX14" fmla="*/ 0 w 45720"/>
                    <a:gd name="connsiteY14" fmla="*/ 22860 h 273091"/>
                    <a:gd name="connsiteX15" fmla="*/ 22860 w 45720"/>
                    <a:gd name="connsiteY15" fmla="*/ 0 h 2730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73091">
                      <a:moveTo>
                        <a:pt x="22860" y="92870"/>
                      </a:moveTo>
                      <a:cubicBezTo>
                        <a:pt x="35485" y="92870"/>
                        <a:pt x="45720" y="103105"/>
                        <a:pt x="45720" y="115730"/>
                      </a:cubicBezTo>
                      <a:cubicBezTo>
                        <a:pt x="45720" y="160564"/>
                        <a:pt x="45719" y="205397"/>
                        <a:pt x="45719" y="250231"/>
                      </a:cubicBezTo>
                      <a:cubicBezTo>
                        <a:pt x="45719" y="262856"/>
                        <a:pt x="35484" y="273091"/>
                        <a:pt x="22859" y="273091"/>
                      </a:cubicBezTo>
                      <a:lnTo>
                        <a:pt x="22860" y="273090"/>
                      </a:lnTo>
                      <a:cubicBezTo>
                        <a:pt x="10235" y="273090"/>
                        <a:pt x="0" y="262855"/>
                        <a:pt x="0" y="250230"/>
                      </a:cubicBezTo>
                      <a:lnTo>
                        <a:pt x="0" y="115730"/>
                      </a:lnTo>
                      <a:cubicBezTo>
                        <a:pt x="0" y="103105"/>
                        <a:pt x="10235" y="92870"/>
                        <a:pt x="22860" y="92870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28006"/>
                        <a:pt x="45719" y="33153"/>
                        <a:pt x="45719" y="38299"/>
                      </a:cubicBezTo>
                      <a:cubicBezTo>
                        <a:pt x="45719" y="50924"/>
                        <a:pt x="35484" y="61159"/>
                        <a:pt x="22859" y="61159"/>
                      </a:cubicBezTo>
                      <a:lnTo>
                        <a:pt x="22860" y="61158"/>
                      </a:lnTo>
                      <a:cubicBezTo>
                        <a:pt x="10235" y="61158"/>
                        <a:pt x="0" y="50923"/>
                        <a:pt x="0" y="38298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46" name="正方形/長方形 1245">
                <a:extLst>
                  <a:ext uri="{FF2B5EF4-FFF2-40B4-BE49-F238E27FC236}">
                    <a16:creationId xmlns:a16="http://schemas.microsoft.com/office/drawing/2014/main" id="{97EA0CB3-C07A-4FF3-B8E4-C01D7D4DE406}"/>
                  </a:ext>
                </a:extLst>
              </p:cNvPr>
              <p:cNvSpPr/>
              <p:nvPr/>
            </p:nvSpPr>
            <p:spPr>
              <a:xfrm>
                <a:off x="-463304" y="2614939"/>
                <a:ext cx="520382" cy="175578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7" name="正方形/長方形 1246">
                <a:extLst>
                  <a:ext uri="{FF2B5EF4-FFF2-40B4-BE49-F238E27FC236}">
                    <a16:creationId xmlns:a16="http://schemas.microsoft.com/office/drawing/2014/main" id="{EB923A08-25E5-4F53-880C-C25B26CA4100}"/>
                  </a:ext>
                </a:extLst>
              </p:cNvPr>
              <p:cNvSpPr/>
              <p:nvPr/>
            </p:nvSpPr>
            <p:spPr>
              <a:xfrm>
                <a:off x="-206764" y="2098465"/>
                <a:ext cx="601662" cy="67061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8" name="正方形/長方形 1247">
                <a:extLst>
                  <a:ext uri="{FF2B5EF4-FFF2-40B4-BE49-F238E27FC236}">
                    <a16:creationId xmlns:a16="http://schemas.microsoft.com/office/drawing/2014/main" id="{926DF13D-E1DA-499D-879F-F37B1201095F}"/>
                  </a:ext>
                </a:extLst>
              </p:cNvPr>
              <p:cNvSpPr/>
              <p:nvPr/>
            </p:nvSpPr>
            <p:spPr>
              <a:xfrm>
                <a:off x="-144852" y="2257425"/>
                <a:ext cx="76200" cy="5116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9" name="台形 1248">
                <a:extLst>
                  <a:ext uri="{FF2B5EF4-FFF2-40B4-BE49-F238E27FC236}">
                    <a16:creationId xmlns:a16="http://schemas.microsoft.com/office/drawing/2014/main" id="{5C9BD096-E706-44A9-AE6F-57F0F62DC812}"/>
                  </a:ext>
                </a:extLst>
              </p:cNvPr>
              <p:cNvSpPr/>
              <p:nvPr/>
            </p:nvSpPr>
            <p:spPr>
              <a:xfrm>
                <a:off x="60084" y="1733550"/>
                <a:ext cx="138457" cy="318727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0" name="正方形/長方形 2">
                <a:extLst>
                  <a:ext uri="{FF2B5EF4-FFF2-40B4-BE49-F238E27FC236}">
                    <a16:creationId xmlns:a16="http://schemas.microsoft.com/office/drawing/2014/main" id="{47AE4FCD-48D7-4F00-A48E-7A573183E5A9}"/>
                  </a:ext>
                </a:extLst>
              </p:cNvPr>
              <p:cNvSpPr/>
              <p:nvPr/>
            </p:nvSpPr>
            <p:spPr>
              <a:xfrm>
                <a:off x="-2145102" y="2769078"/>
                <a:ext cx="2540000" cy="780571"/>
              </a:xfrm>
              <a:custGeom>
                <a:avLst/>
                <a:gdLst>
                  <a:gd name="connsiteX0" fmla="*/ 0 w 1676400"/>
                  <a:gd name="connsiteY0" fmla="*/ 0 h 1676400"/>
                  <a:gd name="connsiteX1" fmla="*/ 1676400 w 1676400"/>
                  <a:gd name="connsiteY1" fmla="*/ 0 h 1676400"/>
                  <a:gd name="connsiteX2" fmla="*/ 1676400 w 1676400"/>
                  <a:gd name="connsiteY2" fmla="*/ 1676400 h 1676400"/>
                  <a:gd name="connsiteX3" fmla="*/ 0 w 1676400"/>
                  <a:gd name="connsiteY3" fmla="*/ 1676400 h 1676400"/>
                  <a:gd name="connsiteX4" fmla="*/ 0 w 1676400"/>
                  <a:gd name="connsiteY4" fmla="*/ 0 h 1676400"/>
                  <a:gd name="connsiteX0" fmla="*/ 0 w 1676400"/>
                  <a:gd name="connsiteY0" fmla="*/ 0 h 1689100"/>
                  <a:gd name="connsiteX1" fmla="*/ 1676400 w 1676400"/>
                  <a:gd name="connsiteY1" fmla="*/ 0 h 1689100"/>
                  <a:gd name="connsiteX2" fmla="*/ 1676400 w 1676400"/>
                  <a:gd name="connsiteY2" fmla="*/ 1676400 h 1689100"/>
                  <a:gd name="connsiteX3" fmla="*/ 844550 w 1676400"/>
                  <a:gd name="connsiteY3" fmla="*/ 1689100 h 1689100"/>
                  <a:gd name="connsiteX4" fmla="*/ 0 w 1676400"/>
                  <a:gd name="connsiteY4" fmla="*/ 1676400 h 1689100"/>
                  <a:gd name="connsiteX5" fmla="*/ 0 w 1676400"/>
                  <a:gd name="connsiteY5" fmla="*/ 0 h 1689100"/>
                  <a:gd name="connsiteX0" fmla="*/ 844550 w 1676400"/>
                  <a:gd name="connsiteY0" fmla="*/ 1689100 h 1780540"/>
                  <a:gd name="connsiteX1" fmla="*/ 0 w 1676400"/>
                  <a:gd name="connsiteY1" fmla="*/ 1676400 h 1780540"/>
                  <a:gd name="connsiteX2" fmla="*/ 0 w 1676400"/>
                  <a:gd name="connsiteY2" fmla="*/ 0 h 1780540"/>
                  <a:gd name="connsiteX3" fmla="*/ 1676400 w 1676400"/>
                  <a:gd name="connsiteY3" fmla="*/ 0 h 1780540"/>
                  <a:gd name="connsiteX4" fmla="*/ 1676400 w 1676400"/>
                  <a:gd name="connsiteY4" fmla="*/ 1676400 h 1780540"/>
                  <a:gd name="connsiteX5" fmla="*/ 935990 w 1676400"/>
                  <a:gd name="connsiteY5" fmla="*/ 1780540 h 1780540"/>
                  <a:gd name="connsiteX0" fmla="*/ 844550 w 1676400"/>
                  <a:gd name="connsiteY0" fmla="*/ 1689100 h 1689100"/>
                  <a:gd name="connsiteX1" fmla="*/ 0 w 1676400"/>
                  <a:gd name="connsiteY1" fmla="*/ 1676400 h 1689100"/>
                  <a:gd name="connsiteX2" fmla="*/ 0 w 1676400"/>
                  <a:gd name="connsiteY2" fmla="*/ 0 h 1689100"/>
                  <a:gd name="connsiteX3" fmla="*/ 1676400 w 1676400"/>
                  <a:gd name="connsiteY3" fmla="*/ 0 h 1689100"/>
                  <a:gd name="connsiteX4" fmla="*/ 1676400 w 1676400"/>
                  <a:gd name="connsiteY4" fmla="*/ 1676400 h 1689100"/>
                  <a:gd name="connsiteX0" fmla="*/ 0 w 1676400"/>
                  <a:gd name="connsiteY0" fmla="*/ 1676400 h 1676400"/>
                  <a:gd name="connsiteX1" fmla="*/ 0 w 1676400"/>
                  <a:gd name="connsiteY1" fmla="*/ 0 h 1676400"/>
                  <a:gd name="connsiteX2" fmla="*/ 1676400 w 1676400"/>
                  <a:gd name="connsiteY2" fmla="*/ 0 h 1676400"/>
                  <a:gd name="connsiteX3" fmla="*/ 1676400 w 1676400"/>
                  <a:gd name="connsiteY3" fmla="*/ 1676400 h 167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76400" h="1676400">
                    <a:moveTo>
                      <a:pt x="0" y="1676400"/>
                    </a:moveTo>
                    <a:lnTo>
                      <a:pt x="0" y="0"/>
                    </a:lnTo>
                    <a:lnTo>
                      <a:pt x="1676400" y="0"/>
                    </a:lnTo>
                    <a:lnTo>
                      <a:pt x="1676400" y="167640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1" name="正方形/長方形 1250">
                <a:extLst>
                  <a:ext uri="{FF2B5EF4-FFF2-40B4-BE49-F238E27FC236}">
                    <a16:creationId xmlns:a16="http://schemas.microsoft.com/office/drawing/2014/main" id="{A17145B1-FBB8-4D80-AA99-BEDC28DF2921}"/>
                  </a:ext>
                </a:extLst>
              </p:cNvPr>
              <p:cNvSpPr/>
              <p:nvPr/>
            </p:nvSpPr>
            <p:spPr>
              <a:xfrm>
                <a:off x="-2145102" y="2772135"/>
                <a:ext cx="2540000" cy="86264"/>
              </a:xfrm>
              <a:prstGeom prst="rect">
                <a:avLst/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2" name="四角形: 上の 2 つの角を丸める 1251">
                <a:extLst>
                  <a:ext uri="{FF2B5EF4-FFF2-40B4-BE49-F238E27FC236}">
                    <a16:creationId xmlns:a16="http://schemas.microsoft.com/office/drawing/2014/main" id="{8AE43F25-CA7E-4980-A935-BC2C2F411814}"/>
                  </a:ext>
                </a:extLst>
              </p:cNvPr>
              <p:cNvSpPr/>
              <p:nvPr/>
            </p:nvSpPr>
            <p:spPr>
              <a:xfrm>
                <a:off x="-2234242" y="2725947"/>
                <a:ext cx="2691442" cy="86264"/>
              </a:xfrm>
              <a:prstGeom prst="round2SameRect">
                <a:avLst>
                  <a:gd name="adj1" fmla="val 27709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3" name="フローチャート: 手操作入力 1252">
                <a:extLst>
                  <a:ext uri="{FF2B5EF4-FFF2-40B4-BE49-F238E27FC236}">
                    <a16:creationId xmlns:a16="http://schemas.microsoft.com/office/drawing/2014/main" id="{05A1490E-566B-42CE-A81C-0FD90C28E245}"/>
                  </a:ext>
                </a:extLst>
              </p:cNvPr>
              <p:cNvSpPr/>
              <p:nvPr/>
            </p:nvSpPr>
            <p:spPr>
              <a:xfrm>
                <a:off x="-253306" y="2033765"/>
                <a:ext cx="710506" cy="86264"/>
              </a:xfrm>
              <a:prstGeom prst="flowChartManualInpu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54" name="グループ化 1253">
                <a:extLst>
                  <a:ext uri="{FF2B5EF4-FFF2-40B4-BE49-F238E27FC236}">
                    <a16:creationId xmlns:a16="http://schemas.microsoft.com/office/drawing/2014/main" id="{8BDD637F-D28E-46AA-ADDA-23352154FE27}"/>
                  </a:ext>
                </a:extLst>
              </p:cNvPr>
              <p:cNvGrpSpPr/>
              <p:nvPr/>
            </p:nvGrpSpPr>
            <p:grpSpPr>
              <a:xfrm rot="353465">
                <a:off x="-16014" y="1154189"/>
                <a:ext cx="199773" cy="822672"/>
                <a:chOff x="2811218" y="347664"/>
                <a:chExt cx="199773" cy="822672"/>
              </a:xfrm>
            </p:grpSpPr>
            <p:sp>
              <p:nvSpPr>
                <p:cNvPr id="1256" name="八角形 28">
                  <a:extLst>
                    <a:ext uri="{FF2B5EF4-FFF2-40B4-BE49-F238E27FC236}">
                      <a16:creationId xmlns:a16="http://schemas.microsoft.com/office/drawing/2014/main" id="{E1402D5B-7220-4CD2-861A-D9181120B5D1}"/>
                    </a:ext>
                  </a:extLst>
                </p:cNvPr>
                <p:cNvSpPr/>
                <p:nvPr/>
              </p:nvSpPr>
              <p:spPr>
                <a:xfrm rot="5400000">
                  <a:off x="2728914" y="716809"/>
                  <a:ext cx="479772" cy="84382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7" name="八角形 28">
                  <a:extLst>
                    <a:ext uri="{FF2B5EF4-FFF2-40B4-BE49-F238E27FC236}">
                      <a16:creationId xmlns:a16="http://schemas.microsoft.com/office/drawing/2014/main" id="{F5DDE2E8-6903-4F03-A104-CD68D8A443EB}"/>
                    </a:ext>
                  </a:extLst>
                </p:cNvPr>
                <p:cNvSpPr/>
                <p:nvPr/>
              </p:nvSpPr>
              <p:spPr>
                <a:xfrm rot="5400000">
                  <a:off x="2465885" y="692997"/>
                  <a:ext cx="822672" cy="132006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55" name="四角形: 上の 2 つの角を丸める 1254">
                <a:extLst>
                  <a:ext uri="{FF2B5EF4-FFF2-40B4-BE49-F238E27FC236}">
                    <a16:creationId xmlns:a16="http://schemas.microsoft.com/office/drawing/2014/main" id="{894277F7-6C77-4CAC-A0F2-69E903339206}"/>
                  </a:ext>
                </a:extLst>
              </p:cNvPr>
              <p:cNvSpPr/>
              <p:nvPr/>
            </p:nvSpPr>
            <p:spPr>
              <a:xfrm>
                <a:off x="-269066" y="2210043"/>
                <a:ext cx="334873" cy="86265"/>
              </a:xfrm>
              <a:prstGeom prst="round2SameRect">
                <a:avLst>
                  <a:gd name="adj1" fmla="val 6309"/>
                  <a:gd name="adj2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AB6226B-52CE-4D15-A899-F6EA64B377F2}"/>
              </a:ext>
            </a:extLst>
          </p:cNvPr>
          <p:cNvGrpSpPr/>
          <p:nvPr/>
        </p:nvGrpSpPr>
        <p:grpSpPr>
          <a:xfrm>
            <a:off x="6549611" y="3783550"/>
            <a:ext cx="2691442" cy="2652179"/>
            <a:chOff x="6549611" y="3783550"/>
            <a:chExt cx="2691442" cy="2652179"/>
          </a:xfrm>
        </p:grpSpPr>
        <p:grpSp>
          <p:nvGrpSpPr>
            <p:cNvPr id="980" name="グループ化 979">
              <a:extLst>
                <a:ext uri="{FF2B5EF4-FFF2-40B4-BE49-F238E27FC236}">
                  <a16:creationId xmlns:a16="http://schemas.microsoft.com/office/drawing/2014/main" id="{00AEDFE9-5C69-4958-9E16-8FFA00E36459}"/>
                </a:ext>
              </a:extLst>
            </p:cNvPr>
            <p:cNvGrpSpPr/>
            <p:nvPr/>
          </p:nvGrpSpPr>
          <p:grpSpPr>
            <a:xfrm>
              <a:off x="6730152" y="3783550"/>
              <a:ext cx="1377985" cy="1946462"/>
              <a:chOff x="6501435" y="3935949"/>
              <a:chExt cx="2086123" cy="2946738"/>
            </a:xfrm>
          </p:grpSpPr>
          <p:grpSp>
            <p:nvGrpSpPr>
              <p:cNvPr id="981" name="グループ化 980">
                <a:extLst>
                  <a:ext uri="{FF2B5EF4-FFF2-40B4-BE49-F238E27FC236}">
                    <a16:creationId xmlns:a16="http://schemas.microsoft.com/office/drawing/2014/main" id="{BC1A9783-9506-4A12-A8EE-746FE4E44BB9}"/>
                  </a:ext>
                </a:extLst>
              </p:cNvPr>
              <p:cNvGrpSpPr/>
              <p:nvPr/>
            </p:nvGrpSpPr>
            <p:grpSpPr>
              <a:xfrm>
                <a:off x="6501435" y="3935949"/>
                <a:ext cx="2086123" cy="2509561"/>
                <a:chOff x="6501435" y="3935949"/>
                <a:chExt cx="2086123" cy="2509561"/>
              </a:xfrm>
            </p:grpSpPr>
            <p:sp>
              <p:nvSpPr>
                <p:cNvPr id="988" name="片側の 2 つの角を丸めた四角形 144">
                  <a:extLst>
                    <a:ext uri="{FF2B5EF4-FFF2-40B4-BE49-F238E27FC236}">
                      <a16:creationId xmlns:a16="http://schemas.microsoft.com/office/drawing/2014/main" id="{7A2D489F-ACE2-497D-B358-ACFF750A80AC}"/>
                    </a:ext>
                  </a:extLst>
                </p:cNvPr>
                <p:cNvSpPr/>
                <p:nvPr/>
              </p:nvSpPr>
              <p:spPr>
                <a:xfrm>
                  <a:off x="7436983" y="5346197"/>
                  <a:ext cx="1009724" cy="1099313"/>
                </a:xfrm>
                <a:prstGeom prst="round2SameRect">
                  <a:avLst>
                    <a:gd name="adj1" fmla="val 30697"/>
                    <a:gd name="adj2" fmla="val 0"/>
                  </a:avLst>
                </a:pr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9" name="台形 988">
                  <a:extLst>
                    <a:ext uri="{FF2B5EF4-FFF2-40B4-BE49-F238E27FC236}">
                      <a16:creationId xmlns:a16="http://schemas.microsoft.com/office/drawing/2014/main" id="{1BD1736C-408A-404A-8798-C261BDA46637}"/>
                    </a:ext>
                  </a:extLst>
                </p:cNvPr>
                <p:cNvSpPr/>
                <p:nvPr/>
              </p:nvSpPr>
              <p:spPr>
                <a:xfrm>
                  <a:off x="7623602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0" name="台形 989">
                  <a:extLst>
                    <a:ext uri="{FF2B5EF4-FFF2-40B4-BE49-F238E27FC236}">
                      <a16:creationId xmlns:a16="http://schemas.microsoft.com/office/drawing/2014/main" id="{4CC69859-41FF-4259-BD28-C58CE469D8A9}"/>
                    </a:ext>
                  </a:extLst>
                </p:cNvPr>
                <p:cNvSpPr/>
                <p:nvPr/>
              </p:nvSpPr>
              <p:spPr>
                <a:xfrm>
                  <a:off x="8158170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1" name="台形 990">
                  <a:extLst>
                    <a:ext uri="{FF2B5EF4-FFF2-40B4-BE49-F238E27FC236}">
                      <a16:creationId xmlns:a16="http://schemas.microsoft.com/office/drawing/2014/main" id="{B4E3F72F-2772-44B5-BEF8-10611237FB42}"/>
                    </a:ext>
                  </a:extLst>
                </p:cNvPr>
                <p:cNvSpPr/>
                <p:nvPr/>
              </p:nvSpPr>
              <p:spPr>
                <a:xfrm>
                  <a:off x="7502538" y="5683513"/>
                  <a:ext cx="896109" cy="761997"/>
                </a:xfrm>
                <a:prstGeom prst="trapezoid">
                  <a:avLst>
                    <a:gd name="adj" fmla="val 15364"/>
                  </a:avLst>
                </a:pr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2" name="楕円 991">
                  <a:extLst>
                    <a:ext uri="{FF2B5EF4-FFF2-40B4-BE49-F238E27FC236}">
                      <a16:creationId xmlns:a16="http://schemas.microsoft.com/office/drawing/2014/main" id="{91D74474-7ACF-470F-9267-115A424B4595}"/>
                    </a:ext>
                  </a:extLst>
                </p:cNvPr>
                <p:cNvSpPr/>
                <p:nvPr/>
              </p:nvSpPr>
              <p:spPr>
                <a:xfrm>
                  <a:off x="7918634" y="5550025"/>
                  <a:ext cx="63808" cy="66106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3" name="四角形: 角を丸くする 8">
                  <a:extLst>
                    <a:ext uri="{FF2B5EF4-FFF2-40B4-BE49-F238E27FC236}">
                      <a16:creationId xmlns:a16="http://schemas.microsoft.com/office/drawing/2014/main" id="{E057B50F-C4CF-49D0-B0B0-0EB6EB1EC2B8}"/>
                    </a:ext>
                  </a:extLst>
                </p:cNvPr>
                <p:cNvSpPr/>
                <p:nvPr/>
              </p:nvSpPr>
              <p:spPr>
                <a:xfrm rot="20098952" flipH="1">
                  <a:off x="8373051" y="5590997"/>
                  <a:ext cx="214507" cy="676472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4" name="フリーフォーム: 図形 993">
                  <a:extLst>
                    <a:ext uri="{FF2B5EF4-FFF2-40B4-BE49-F238E27FC236}">
                      <a16:creationId xmlns:a16="http://schemas.microsoft.com/office/drawing/2014/main" id="{2680A13D-AD85-4A84-866E-532BAAD161D5}"/>
                    </a:ext>
                  </a:extLst>
                </p:cNvPr>
                <p:cNvSpPr/>
                <p:nvPr/>
              </p:nvSpPr>
              <p:spPr>
                <a:xfrm>
                  <a:off x="7731662" y="5101039"/>
                  <a:ext cx="440430" cy="3213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0961 w 525992"/>
                    <a:gd name="connsiteY2" fmla="*/ 22095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19778 w 525992"/>
                    <a:gd name="connsiteY3" fmla="*/ 240006 h 351598"/>
                    <a:gd name="connsiteX4" fmla="*/ 525992 w 525992"/>
                    <a:gd name="connsiteY4" fmla="*/ 254756 h 351598"/>
                    <a:gd name="connsiteX5" fmla="*/ 262996 w 525992"/>
                    <a:gd name="connsiteY5" fmla="*/ 351598 h 351598"/>
                    <a:gd name="connsiteX6" fmla="*/ 0 w 525992"/>
                    <a:gd name="connsiteY6" fmla="*/ 254756 h 351598"/>
                    <a:gd name="connsiteX7" fmla="*/ 6215 w 525992"/>
                    <a:gd name="connsiteY7" fmla="*/ 240006 h 351598"/>
                    <a:gd name="connsiteX8" fmla="*/ 139089 w 525992"/>
                    <a:gd name="connsiteY8" fmla="*/ 216193 h 351598"/>
                    <a:gd name="connsiteX9" fmla="*/ 160641 w 525992"/>
                    <a:gd name="connsiteY9" fmla="*/ 0 h 351598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19778 w 525992"/>
                    <a:gd name="connsiteY3" fmla="*/ 240006 h 351598"/>
                    <a:gd name="connsiteX4" fmla="*/ 525992 w 525992"/>
                    <a:gd name="connsiteY4" fmla="*/ 254756 h 351598"/>
                    <a:gd name="connsiteX5" fmla="*/ 262996 w 525992"/>
                    <a:gd name="connsiteY5" fmla="*/ 351598 h 351598"/>
                    <a:gd name="connsiteX6" fmla="*/ 0 w 525992"/>
                    <a:gd name="connsiteY6" fmla="*/ 254756 h 351598"/>
                    <a:gd name="connsiteX7" fmla="*/ 139089 w 525992"/>
                    <a:gd name="connsiteY7" fmla="*/ 216193 h 351598"/>
                    <a:gd name="connsiteX8" fmla="*/ 160641 w 525992"/>
                    <a:gd name="connsiteY8" fmla="*/ 0 h 351598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25992 w 525992"/>
                    <a:gd name="connsiteY3" fmla="*/ 254756 h 351598"/>
                    <a:gd name="connsiteX4" fmla="*/ 262996 w 525992"/>
                    <a:gd name="connsiteY4" fmla="*/ 351598 h 351598"/>
                    <a:gd name="connsiteX5" fmla="*/ 0 w 525992"/>
                    <a:gd name="connsiteY5" fmla="*/ 254756 h 351598"/>
                    <a:gd name="connsiteX6" fmla="*/ 139089 w 525992"/>
                    <a:gd name="connsiteY6" fmla="*/ 216193 h 351598"/>
                    <a:gd name="connsiteX7" fmla="*/ 160641 w 525992"/>
                    <a:gd name="connsiteY7" fmla="*/ 0 h 351598"/>
                    <a:gd name="connsiteX0" fmla="*/ 160641 w 525992"/>
                    <a:gd name="connsiteY0" fmla="*/ 0 h 348158"/>
                    <a:gd name="connsiteX1" fmla="*/ 362085 w 525992"/>
                    <a:gd name="connsiteY1" fmla="*/ 0 h 348158"/>
                    <a:gd name="connsiteX2" fmla="*/ 380961 w 525992"/>
                    <a:gd name="connsiteY2" fmla="*/ 220956 h 348158"/>
                    <a:gd name="connsiteX3" fmla="*/ 525992 w 525992"/>
                    <a:gd name="connsiteY3" fmla="*/ 254756 h 348158"/>
                    <a:gd name="connsiteX4" fmla="*/ 262996 w 525992"/>
                    <a:gd name="connsiteY4" fmla="*/ 348158 h 348158"/>
                    <a:gd name="connsiteX5" fmla="*/ 0 w 525992"/>
                    <a:gd name="connsiteY5" fmla="*/ 254756 h 348158"/>
                    <a:gd name="connsiteX6" fmla="*/ 139089 w 525992"/>
                    <a:gd name="connsiteY6" fmla="*/ 216193 h 348158"/>
                    <a:gd name="connsiteX7" fmla="*/ 160641 w 525992"/>
                    <a:gd name="connsiteY7" fmla="*/ 0 h 348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48158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0961" y="22095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48158"/>
                        <a:pt x="262996" y="348158"/>
                      </a:cubicBezTo>
                      <a:cubicBezTo>
                        <a:pt x="117747" y="348158"/>
                        <a:pt x="0" y="324353"/>
                        <a:pt x="0" y="254756"/>
                      </a:cubicBezTo>
                      <a:lnTo>
                        <a:pt x="139089" y="216193"/>
                      </a:lnTo>
                      <a:cubicBezTo>
                        <a:pt x="147166" y="136191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4B29C528-FFBE-486D-B1B4-DA57B3F3B758}"/>
                    </a:ext>
                  </a:extLst>
                </p:cNvPr>
                <p:cNvSpPr/>
                <p:nvPr/>
              </p:nvSpPr>
              <p:spPr>
                <a:xfrm>
                  <a:off x="7632638" y="5294201"/>
                  <a:ext cx="635752" cy="217848"/>
                </a:xfrm>
                <a:custGeom>
                  <a:avLst/>
                  <a:gdLst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335609 w 698657"/>
                    <a:gd name="connsiteY12" fmla="*/ 165491 h 231750"/>
                    <a:gd name="connsiteX13" fmla="*/ 168673 w 698657"/>
                    <a:gd name="connsiteY13" fmla="*/ 227585 h 231750"/>
                    <a:gd name="connsiteX14" fmla="*/ 102844 w 698657"/>
                    <a:gd name="connsiteY14" fmla="*/ 216221 h 231750"/>
                    <a:gd name="connsiteX15" fmla="*/ 6464 w 698657"/>
                    <a:gd name="connsiteY15" fmla="*/ 108670 h 231750"/>
                    <a:gd name="connsiteX16" fmla="*/ 24102 w 698657"/>
                    <a:gd name="connsiteY16" fmla="*/ 66259 h 231750"/>
                    <a:gd name="connsiteX17" fmla="*/ 191038 w 698657"/>
                    <a:gd name="connsiteY17" fmla="*/ 4165 h 231750"/>
                    <a:gd name="connsiteX18" fmla="*/ 227607 w 698657"/>
                    <a:gd name="connsiteY18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168673 w 698657"/>
                    <a:gd name="connsiteY12" fmla="*/ 227585 h 231750"/>
                    <a:gd name="connsiteX13" fmla="*/ 102844 w 698657"/>
                    <a:gd name="connsiteY13" fmla="*/ 216221 h 231750"/>
                    <a:gd name="connsiteX14" fmla="*/ 6464 w 698657"/>
                    <a:gd name="connsiteY14" fmla="*/ 108670 h 231750"/>
                    <a:gd name="connsiteX15" fmla="*/ 24102 w 698657"/>
                    <a:gd name="connsiteY15" fmla="*/ 66259 h 231750"/>
                    <a:gd name="connsiteX16" fmla="*/ 191038 w 698657"/>
                    <a:gd name="connsiteY16" fmla="*/ 4165 h 231750"/>
                    <a:gd name="connsiteX17" fmla="*/ 227607 w 698657"/>
                    <a:gd name="connsiteY17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53972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42065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03505 w 674555"/>
                    <a:gd name="connsiteY0" fmla="*/ 1063 h 231750"/>
                    <a:gd name="connsiteX1" fmla="*/ 232766 w 674555"/>
                    <a:gd name="connsiteY1" fmla="*/ 15528 h 231750"/>
                    <a:gd name="connsiteX2" fmla="*/ 325227 w 674555"/>
                    <a:gd name="connsiteY2" fmla="*/ 118706 h 231750"/>
                    <a:gd name="connsiteX3" fmla="*/ 417687 w 674555"/>
                    <a:gd name="connsiteY3" fmla="*/ 15529 h 231750"/>
                    <a:gd name="connsiteX4" fmla="*/ 446949 w 674555"/>
                    <a:gd name="connsiteY4" fmla="*/ 1064 h 231750"/>
                    <a:gd name="connsiteX5" fmla="*/ 483517 w 674555"/>
                    <a:gd name="connsiteY5" fmla="*/ 4166 h 231750"/>
                    <a:gd name="connsiteX6" fmla="*/ 650453 w 674555"/>
                    <a:gd name="connsiteY6" fmla="*/ 66260 h 231750"/>
                    <a:gd name="connsiteX7" fmla="*/ 668091 w 674555"/>
                    <a:gd name="connsiteY7" fmla="*/ 108671 h 231750"/>
                    <a:gd name="connsiteX8" fmla="*/ 571711 w 674555"/>
                    <a:gd name="connsiteY8" fmla="*/ 216222 h 231750"/>
                    <a:gd name="connsiteX9" fmla="*/ 505882 w 674555"/>
                    <a:gd name="connsiteY9" fmla="*/ 227586 h 231750"/>
                    <a:gd name="connsiteX10" fmla="*/ 325226 w 674555"/>
                    <a:gd name="connsiteY10" fmla="*/ 142065 h 231750"/>
                    <a:gd name="connsiteX11" fmla="*/ 144571 w 674555"/>
                    <a:gd name="connsiteY11" fmla="*/ 227585 h 231750"/>
                    <a:gd name="connsiteX12" fmla="*/ 78742 w 674555"/>
                    <a:gd name="connsiteY12" fmla="*/ 216221 h 231750"/>
                    <a:gd name="connsiteX13" fmla="*/ 0 w 674555"/>
                    <a:gd name="connsiteY13" fmla="*/ 66259 h 231750"/>
                    <a:gd name="connsiteX14" fmla="*/ 166936 w 674555"/>
                    <a:gd name="connsiteY14" fmla="*/ 4165 h 231750"/>
                    <a:gd name="connsiteX15" fmla="*/ 203505 w 674555"/>
                    <a:gd name="connsiteY15" fmla="*/ 1063 h 231750"/>
                    <a:gd name="connsiteX0" fmla="*/ 203505 w 652477"/>
                    <a:gd name="connsiteY0" fmla="*/ 1063 h 231750"/>
                    <a:gd name="connsiteX1" fmla="*/ 232766 w 652477"/>
                    <a:gd name="connsiteY1" fmla="*/ 15528 h 231750"/>
                    <a:gd name="connsiteX2" fmla="*/ 325227 w 652477"/>
                    <a:gd name="connsiteY2" fmla="*/ 118706 h 231750"/>
                    <a:gd name="connsiteX3" fmla="*/ 417687 w 652477"/>
                    <a:gd name="connsiteY3" fmla="*/ 15529 h 231750"/>
                    <a:gd name="connsiteX4" fmla="*/ 446949 w 652477"/>
                    <a:gd name="connsiteY4" fmla="*/ 1064 h 231750"/>
                    <a:gd name="connsiteX5" fmla="*/ 483517 w 652477"/>
                    <a:gd name="connsiteY5" fmla="*/ 4166 h 231750"/>
                    <a:gd name="connsiteX6" fmla="*/ 650453 w 652477"/>
                    <a:gd name="connsiteY6" fmla="*/ 66260 h 231750"/>
                    <a:gd name="connsiteX7" fmla="*/ 571711 w 652477"/>
                    <a:gd name="connsiteY7" fmla="*/ 216222 h 231750"/>
                    <a:gd name="connsiteX8" fmla="*/ 505882 w 652477"/>
                    <a:gd name="connsiteY8" fmla="*/ 227586 h 231750"/>
                    <a:gd name="connsiteX9" fmla="*/ 325226 w 652477"/>
                    <a:gd name="connsiteY9" fmla="*/ 142065 h 231750"/>
                    <a:gd name="connsiteX10" fmla="*/ 144571 w 652477"/>
                    <a:gd name="connsiteY10" fmla="*/ 227585 h 231750"/>
                    <a:gd name="connsiteX11" fmla="*/ 78742 w 652477"/>
                    <a:gd name="connsiteY11" fmla="*/ 216221 h 231750"/>
                    <a:gd name="connsiteX12" fmla="*/ 0 w 652477"/>
                    <a:gd name="connsiteY12" fmla="*/ 66259 h 231750"/>
                    <a:gd name="connsiteX13" fmla="*/ 166936 w 652477"/>
                    <a:gd name="connsiteY13" fmla="*/ 4165 h 231750"/>
                    <a:gd name="connsiteX14" fmla="*/ 203505 w 652477"/>
                    <a:gd name="connsiteY14" fmla="*/ 1063 h 231750"/>
                    <a:gd name="connsiteX0" fmla="*/ 203505 w 650560"/>
                    <a:gd name="connsiteY0" fmla="*/ 1063 h 231749"/>
                    <a:gd name="connsiteX1" fmla="*/ 232766 w 650560"/>
                    <a:gd name="connsiteY1" fmla="*/ 15528 h 231749"/>
                    <a:gd name="connsiteX2" fmla="*/ 325227 w 650560"/>
                    <a:gd name="connsiteY2" fmla="*/ 118706 h 231749"/>
                    <a:gd name="connsiteX3" fmla="*/ 417687 w 650560"/>
                    <a:gd name="connsiteY3" fmla="*/ 15529 h 231749"/>
                    <a:gd name="connsiteX4" fmla="*/ 446949 w 650560"/>
                    <a:gd name="connsiteY4" fmla="*/ 1064 h 231749"/>
                    <a:gd name="connsiteX5" fmla="*/ 483517 w 650560"/>
                    <a:gd name="connsiteY5" fmla="*/ 4166 h 231749"/>
                    <a:gd name="connsiteX6" fmla="*/ 650453 w 650560"/>
                    <a:gd name="connsiteY6" fmla="*/ 66260 h 231749"/>
                    <a:gd name="connsiteX7" fmla="*/ 505882 w 650560"/>
                    <a:gd name="connsiteY7" fmla="*/ 227586 h 231749"/>
                    <a:gd name="connsiteX8" fmla="*/ 325226 w 650560"/>
                    <a:gd name="connsiteY8" fmla="*/ 142065 h 231749"/>
                    <a:gd name="connsiteX9" fmla="*/ 144571 w 650560"/>
                    <a:gd name="connsiteY9" fmla="*/ 227585 h 231749"/>
                    <a:gd name="connsiteX10" fmla="*/ 78742 w 650560"/>
                    <a:gd name="connsiteY10" fmla="*/ 216221 h 231749"/>
                    <a:gd name="connsiteX11" fmla="*/ 0 w 650560"/>
                    <a:gd name="connsiteY11" fmla="*/ 66259 h 231749"/>
                    <a:gd name="connsiteX12" fmla="*/ 166936 w 650560"/>
                    <a:gd name="connsiteY12" fmla="*/ 4165 h 231749"/>
                    <a:gd name="connsiteX13" fmla="*/ 203505 w 650560"/>
                    <a:gd name="connsiteY13" fmla="*/ 1063 h 231749"/>
                    <a:gd name="connsiteX0" fmla="*/ 203612 w 650667"/>
                    <a:gd name="connsiteY0" fmla="*/ 1063 h 227586"/>
                    <a:gd name="connsiteX1" fmla="*/ 232873 w 650667"/>
                    <a:gd name="connsiteY1" fmla="*/ 15528 h 227586"/>
                    <a:gd name="connsiteX2" fmla="*/ 325334 w 650667"/>
                    <a:gd name="connsiteY2" fmla="*/ 118706 h 227586"/>
                    <a:gd name="connsiteX3" fmla="*/ 417794 w 650667"/>
                    <a:gd name="connsiteY3" fmla="*/ 15529 h 227586"/>
                    <a:gd name="connsiteX4" fmla="*/ 447056 w 650667"/>
                    <a:gd name="connsiteY4" fmla="*/ 1064 h 227586"/>
                    <a:gd name="connsiteX5" fmla="*/ 483624 w 650667"/>
                    <a:gd name="connsiteY5" fmla="*/ 4166 h 227586"/>
                    <a:gd name="connsiteX6" fmla="*/ 650560 w 650667"/>
                    <a:gd name="connsiteY6" fmla="*/ 66260 h 227586"/>
                    <a:gd name="connsiteX7" fmla="*/ 505989 w 650667"/>
                    <a:gd name="connsiteY7" fmla="*/ 227586 h 227586"/>
                    <a:gd name="connsiteX8" fmla="*/ 325333 w 650667"/>
                    <a:gd name="connsiteY8" fmla="*/ 142065 h 227586"/>
                    <a:gd name="connsiteX9" fmla="*/ 144678 w 650667"/>
                    <a:gd name="connsiteY9" fmla="*/ 227585 h 227586"/>
                    <a:gd name="connsiteX10" fmla="*/ 107 w 650667"/>
                    <a:gd name="connsiteY10" fmla="*/ 66259 h 227586"/>
                    <a:gd name="connsiteX11" fmla="*/ 167043 w 650667"/>
                    <a:gd name="connsiteY11" fmla="*/ 4165 h 227586"/>
                    <a:gd name="connsiteX12" fmla="*/ 203612 w 650667"/>
                    <a:gd name="connsiteY12" fmla="*/ 1063 h 227586"/>
                    <a:gd name="connsiteX0" fmla="*/ 203505 w 650560"/>
                    <a:gd name="connsiteY0" fmla="*/ 1063 h 227586"/>
                    <a:gd name="connsiteX1" fmla="*/ 232766 w 650560"/>
                    <a:gd name="connsiteY1" fmla="*/ 15528 h 227586"/>
                    <a:gd name="connsiteX2" fmla="*/ 325227 w 650560"/>
                    <a:gd name="connsiteY2" fmla="*/ 118706 h 227586"/>
                    <a:gd name="connsiteX3" fmla="*/ 417687 w 650560"/>
                    <a:gd name="connsiteY3" fmla="*/ 15529 h 227586"/>
                    <a:gd name="connsiteX4" fmla="*/ 446949 w 650560"/>
                    <a:gd name="connsiteY4" fmla="*/ 1064 h 227586"/>
                    <a:gd name="connsiteX5" fmla="*/ 483517 w 650560"/>
                    <a:gd name="connsiteY5" fmla="*/ 4166 h 227586"/>
                    <a:gd name="connsiteX6" fmla="*/ 650453 w 650560"/>
                    <a:gd name="connsiteY6" fmla="*/ 66260 h 227586"/>
                    <a:gd name="connsiteX7" fmla="*/ 505882 w 650560"/>
                    <a:gd name="connsiteY7" fmla="*/ 227586 h 227586"/>
                    <a:gd name="connsiteX8" fmla="*/ 325226 w 650560"/>
                    <a:gd name="connsiteY8" fmla="*/ 142065 h 227586"/>
                    <a:gd name="connsiteX9" fmla="*/ 144571 w 650560"/>
                    <a:gd name="connsiteY9" fmla="*/ 227585 h 227586"/>
                    <a:gd name="connsiteX10" fmla="*/ 0 w 650560"/>
                    <a:gd name="connsiteY10" fmla="*/ 66259 h 227586"/>
                    <a:gd name="connsiteX11" fmla="*/ 166936 w 650560"/>
                    <a:gd name="connsiteY11" fmla="*/ 4165 h 227586"/>
                    <a:gd name="connsiteX12" fmla="*/ 203505 w 650560"/>
                    <a:gd name="connsiteY12" fmla="*/ 1063 h 227586"/>
                    <a:gd name="connsiteX0" fmla="*/ 203505 w 650453"/>
                    <a:gd name="connsiteY0" fmla="*/ 1063 h 227586"/>
                    <a:gd name="connsiteX1" fmla="*/ 232766 w 650453"/>
                    <a:gd name="connsiteY1" fmla="*/ 15528 h 227586"/>
                    <a:gd name="connsiteX2" fmla="*/ 325227 w 650453"/>
                    <a:gd name="connsiteY2" fmla="*/ 118706 h 227586"/>
                    <a:gd name="connsiteX3" fmla="*/ 417687 w 650453"/>
                    <a:gd name="connsiteY3" fmla="*/ 15529 h 227586"/>
                    <a:gd name="connsiteX4" fmla="*/ 446949 w 650453"/>
                    <a:gd name="connsiteY4" fmla="*/ 1064 h 227586"/>
                    <a:gd name="connsiteX5" fmla="*/ 483517 w 650453"/>
                    <a:gd name="connsiteY5" fmla="*/ 4166 h 227586"/>
                    <a:gd name="connsiteX6" fmla="*/ 650453 w 650453"/>
                    <a:gd name="connsiteY6" fmla="*/ 66260 h 227586"/>
                    <a:gd name="connsiteX7" fmla="*/ 505882 w 650453"/>
                    <a:gd name="connsiteY7" fmla="*/ 227586 h 227586"/>
                    <a:gd name="connsiteX8" fmla="*/ 325226 w 650453"/>
                    <a:gd name="connsiteY8" fmla="*/ 142065 h 227586"/>
                    <a:gd name="connsiteX9" fmla="*/ 144571 w 650453"/>
                    <a:gd name="connsiteY9" fmla="*/ 227585 h 227586"/>
                    <a:gd name="connsiteX10" fmla="*/ 0 w 650453"/>
                    <a:gd name="connsiteY10" fmla="*/ 66259 h 227586"/>
                    <a:gd name="connsiteX11" fmla="*/ 166936 w 650453"/>
                    <a:gd name="connsiteY11" fmla="*/ 4165 h 227586"/>
                    <a:gd name="connsiteX12" fmla="*/ 203505 w 650453"/>
                    <a:gd name="connsiteY12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17687 w 650453"/>
                    <a:gd name="connsiteY2" fmla="*/ 15529 h 227586"/>
                    <a:gd name="connsiteX3" fmla="*/ 446949 w 650453"/>
                    <a:gd name="connsiteY3" fmla="*/ 1064 h 227586"/>
                    <a:gd name="connsiteX4" fmla="*/ 483517 w 650453"/>
                    <a:gd name="connsiteY4" fmla="*/ 4166 h 227586"/>
                    <a:gd name="connsiteX5" fmla="*/ 650453 w 650453"/>
                    <a:gd name="connsiteY5" fmla="*/ 66260 h 227586"/>
                    <a:gd name="connsiteX6" fmla="*/ 505882 w 650453"/>
                    <a:gd name="connsiteY6" fmla="*/ 227586 h 227586"/>
                    <a:gd name="connsiteX7" fmla="*/ 325226 w 650453"/>
                    <a:gd name="connsiteY7" fmla="*/ 142065 h 227586"/>
                    <a:gd name="connsiteX8" fmla="*/ 144571 w 650453"/>
                    <a:gd name="connsiteY8" fmla="*/ 227585 h 227586"/>
                    <a:gd name="connsiteX9" fmla="*/ 0 w 650453"/>
                    <a:gd name="connsiteY9" fmla="*/ 66259 h 227586"/>
                    <a:gd name="connsiteX10" fmla="*/ 166936 w 650453"/>
                    <a:gd name="connsiteY10" fmla="*/ 4165 h 227586"/>
                    <a:gd name="connsiteX11" fmla="*/ 203505 w 650453"/>
                    <a:gd name="connsiteY11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0453" h="227586">
                      <a:moveTo>
                        <a:pt x="203505" y="1063"/>
                      </a:moveTo>
                      <a:lnTo>
                        <a:pt x="325227" y="118706"/>
                      </a:lnTo>
                      <a:lnTo>
                        <a:pt x="446949" y="1064"/>
                      </a:lnTo>
                      <a:cubicBezTo>
                        <a:pt x="458863" y="-993"/>
                        <a:pt x="471993" y="-121"/>
                        <a:pt x="483517" y="4166"/>
                      </a:cubicBezTo>
                      <a:lnTo>
                        <a:pt x="650453" y="66260"/>
                      </a:lnTo>
                      <a:lnTo>
                        <a:pt x="505882" y="227586"/>
                      </a:lnTo>
                      <a:lnTo>
                        <a:pt x="325226" y="142065"/>
                      </a:lnTo>
                      <a:lnTo>
                        <a:pt x="144571" y="227585"/>
                      </a:lnTo>
                      <a:lnTo>
                        <a:pt x="0" y="66259"/>
                      </a:lnTo>
                      <a:lnTo>
                        <a:pt x="166936" y="4165"/>
                      </a:lnTo>
                      <a:cubicBezTo>
                        <a:pt x="178460" y="-122"/>
                        <a:pt x="191592" y="-994"/>
                        <a:pt x="203505" y="10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96" name="グループ化 995">
                  <a:extLst>
                    <a:ext uri="{FF2B5EF4-FFF2-40B4-BE49-F238E27FC236}">
                      <a16:creationId xmlns:a16="http://schemas.microsoft.com/office/drawing/2014/main" id="{3ED51637-C201-4990-A5C1-90515C9CAACC}"/>
                    </a:ext>
                  </a:extLst>
                </p:cNvPr>
                <p:cNvGrpSpPr/>
                <p:nvPr/>
              </p:nvGrpSpPr>
              <p:grpSpPr>
                <a:xfrm>
                  <a:off x="7343876" y="4223130"/>
                  <a:ext cx="1241302" cy="683029"/>
                  <a:chOff x="4376033" y="1381139"/>
                  <a:chExt cx="1193236" cy="656581"/>
                </a:xfrm>
                <a:solidFill>
                  <a:srgbClr val="339933"/>
                </a:solidFill>
              </p:grpSpPr>
              <p:sp>
                <p:nvSpPr>
                  <p:cNvPr id="1034" name="四角形: 角を丸くする 1033">
                    <a:extLst>
                      <a:ext uri="{FF2B5EF4-FFF2-40B4-BE49-F238E27FC236}">
                        <a16:creationId xmlns:a16="http://schemas.microsoft.com/office/drawing/2014/main" id="{D97BF88F-978E-40A8-85EB-FBD7A31996C5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4912688" y="1381139"/>
                    <a:ext cx="656581" cy="656581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5" name="四角形: 角を丸くする 1034">
                    <a:extLst>
                      <a:ext uri="{FF2B5EF4-FFF2-40B4-BE49-F238E27FC236}">
                        <a16:creationId xmlns:a16="http://schemas.microsoft.com/office/drawing/2014/main" id="{792F2724-26B7-44CD-A8B1-78E96BBAC6A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376033" y="1381139"/>
                    <a:ext cx="656581" cy="656581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97" name="グループ化 996">
                  <a:extLst>
                    <a:ext uri="{FF2B5EF4-FFF2-40B4-BE49-F238E27FC236}">
                      <a16:creationId xmlns:a16="http://schemas.microsoft.com/office/drawing/2014/main" id="{A959C089-71BB-4CEF-AC48-E78D1EF0183A}"/>
                    </a:ext>
                  </a:extLst>
                </p:cNvPr>
                <p:cNvGrpSpPr/>
                <p:nvPr/>
              </p:nvGrpSpPr>
              <p:grpSpPr>
                <a:xfrm rot="16200000" flipH="1">
                  <a:off x="7473249" y="5016381"/>
                  <a:ext cx="308040" cy="308040"/>
                  <a:chOff x="6070600" y="2196792"/>
                  <a:chExt cx="296112" cy="296112"/>
                </a:xfrm>
                <a:solidFill>
                  <a:srgbClr val="339933"/>
                </a:solidFill>
              </p:grpSpPr>
              <p:sp>
                <p:nvSpPr>
                  <p:cNvPr id="1032" name="涙形 1031">
                    <a:extLst>
                      <a:ext uri="{FF2B5EF4-FFF2-40B4-BE49-F238E27FC236}">
                        <a16:creationId xmlns:a16="http://schemas.microsoft.com/office/drawing/2014/main" id="{66F5ABB7-EBA7-4B39-9FD5-D7B6F11AFD26}"/>
                      </a:ext>
                    </a:extLst>
                  </p:cNvPr>
                  <p:cNvSpPr/>
                  <p:nvPr/>
                </p:nvSpPr>
                <p:spPr>
                  <a:xfrm>
                    <a:off x="6070600" y="2196792"/>
                    <a:ext cx="296112" cy="296112"/>
                  </a:xfrm>
                  <a:prstGeom prst="teardrop">
                    <a:avLst>
                      <a:gd name="adj" fmla="val 11769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3" name="涙形 1032">
                    <a:extLst>
                      <a:ext uri="{FF2B5EF4-FFF2-40B4-BE49-F238E27FC236}">
                        <a16:creationId xmlns:a16="http://schemas.microsoft.com/office/drawing/2014/main" id="{A24CC329-E72E-4E39-B2C8-BB35E7A35334}"/>
                      </a:ext>
                    </a:extLst>
                  </p:cNvPr>
                  <p:cNvSpPr/>
                  <p:nvPr/>
                </p:nvSpPr>
                <p:spPr>
                  <a:xfrm>
                    <a:off x="6120199" y="2250982"/>
                    <a:ext cx="187732" cy="18773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98" name="グループ化 997">
                  <a:extLst>
                    <a:ext uri="{FF2B5EF4-FFF2-40B4-BE49-F238E27FC236}">
                      <a16:creationId xmlns:a16="http://schemas.microsoft.com/office/drawing/2014/main" id="{8213D509-5F52-4840-86C7-578185C79E26}"/>
                    </a:ext>
                  </a:extLst>
                </p:cNvPr>
                <p:cNvGrpSpPr/>
                <p:nvPr/>
              </p:nvGrpSpPr>
              <p:grpSpPr>
                <a:xfrm rot="5400000">
                  <a:off x="8147453" y="5016381"/>
                  <a:ext cx="308040" cy="308040"/>
                  <a:chOff x="6070600" y="2196792"/>
                  <a:chExt cx="296112" cy="296112"/>
                </a:xfrm>
                <a:solidFill>
                  <a:srgbClr val="339933"/>
                </a:solidFill>
              </p:grpSpPr>
              <p:sp>
                <p:nvSpPr>
                  <p:cNvPr id="1030" name="涙形 1029">
                    <a:extLst>
                      <a:ext uri="{FF2B5EF4-FFF2-40B4-BE49-F238E27FC236}">
                        <a16:creationId xmlns:a16="http://schemas.microsoft.com/office/drawing/2014/main" id="{D123AFB1-8AB7-4A7D-98B7-A42E0A4B5ABE}"/>
                      </a:ext>
                    </a:extLst>
                  </p:cNvPr>
                  <p:cNvSpPr/>
                  <p:nvPr/>
                </p:nvSpPr>
                <p:spPr>
                  <a:xfrm>
                    <a:off x="6070600" y="2196792"/>
                    <a:ext cx="296112" cy="296112"/>
                  </a:xfrm>
                  <a:prstGeom prst="teardrop">
                    <a:avLst>
                      <a:gd name="adj" fmla="val 11769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1" name="涙形 1030">
                    <a:extLst>
                      <a:ext uri="{FF2B5EF4-FFF2-40B4-BE49-F238E27FC236}">
                        <a16:creationId xmlns:a16="http://schemas.microsoft.com/office/drawing/2014/main" id="{D613AEAF-37EE-4460-B71C-222504F16CB8}"/>
                      </a:ext>
                    </a:extLst>
                  </p:cNvPr>
                  <p:cNvSpPr/>
                  <p:nvPr/>
                </p:nvSpPr>
                <p:spPr>
                  <a:xfrm>
                    <a:off x="6120199" y="2250982"/>
                    <a:ext cx="187732" cy="18773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99" name="グループ化 998">
                  <a:extLst>
                    <a:ext uri="{FF2B5EF4-FFF2-40B4-BE49-F238E27FC236}">
                      <a16:creationId xmlns:a16="http://schemas.microsoft.com/office/drawing/2014/main" id="{D4E370B3-4343-4C8D-AB69-7E6A9484A8D9}"/>
                    </a:ext>
                  </a:extLst>
                </p:cNvPr>
                <p:cNvGrpSpPr/>
                <p:nvPr/>
              </p:nvGrpSpPr>
              <p:grpSpPr>
                <a:xfrm>
                  <a:off x="7366296" y="4043560"/>
                  <a:ext cx="1187154" cy="1184797"/>
                  <a:chOff x="7408004" y="1141319"/>
                  <a:chExt cx="1103738" cy="1184797"/>
                </a:xfrm>
              </p:grpSpPr>
              <p:grpSp>
                <p:nvGrpSpPr>
                  <p:cNvPr id="1017" name="グループ化 1016">
                    <a:extLst>
                      <a:ext uri="{FF2B5EF4-FFF2-40B4-BE49-F238E27FC236}">
                        <a16:creationId xmlns:a16="http://schemas.microsoft.com/office/drawing/2014/main" id="{BCD97637-E507-4479-95F2-3104B1371C0F}"/>
                      </a:ext>
                    </a:extLst>
                  </p:cNvPr>
                  <p:cNvGrpSpPr/>
                  <p:nvPr/>
                </p:nvGrpSpPr>
                <p:grpSpPr>
                  <a:xfrm>
                    <a:off x="7408004" y="1282179"/>
                    <a:ext cx="1103738" cy="1043937"/>
                    <a:chOff x="8313754" y="677528"/>
                    <a:chExt cx="1277661" cy="1208436"/>
                  </a:xfrm>
                </p:grpSpPr>
                <p:grpSp>
                  <p:nvGrpSpPr>
                    <p:cNvPr id="1019" name="グループ化 1018">
                      <a:extLst>
                        <a:ext uri="{FF2B5EF4-FFF2-40B4-BE49-F238E27FC236}">
                          <a16:creationId xmlns:a16="http://schemas.microsoft.com/office/drawing/2014/main" id="{3F1B28F8-5B25-483C-8615-4C3A8C0D7E1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313754" y="677528"/>
                      <a:ext cx="1277661" cy="1208436"/>
                      <a:chOff x="2791854" y="2017484"/>
                      <a:chExt cx="1150921" cy="1088564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023" name="グループ化 1022">
                        <a:extLst>
                          <a:ext uri="{FF2B5EF4-FFF2-40B4-BE49-F238E27FC236}">
                            <a16:creationId xmlns:a16="http://schemas.microsoft.com/office/drawing/2014/main" id="{F0910E58-BD56-4412-8738-E0A52ABE41A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4" y="2429975"/>
                        <a:ext cx="222006" cy="333008"/>
                        <a:chOff x="2686003" y="2805610"/>
                        <a:chExt cx="157843" cy="236764"/>
                      </a:xfrm>
                      <a:grpFill/>
                    </p:grpSpPr>
                    <p:sp>
                      <p:nvSpPr>
                        <p:cNvPr id="1028" name="円/楕円 536">
                          <a:extLst>
                            <a:ext uri="{FF2B5EF4-FFF2-40B4-BE49-F238E27FC236}">
                              <a16:creationId xmlns:a16="http://schemas.microsoft.com/office/drawing/2014/main" id="{2F2FDD5A-4DB2-4CC9-A48B-F35C9B3F19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6003" y="280561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029" name="円/楕円 537">
                          <a:extLst>
                            <a:ext uri="{FF2B5EF4-FFF2-40B4-BE49-F238E27FC236}">
                              <a16:creationId xmlns:a16="http://schemas.microsoft.com/office/drawing/2014/main" id="{81069E59-B9B6-47B3-B4BF-AA35839D5D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14578" y="284688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024" name="グループ化 1023">
                        <a:extLst>
                          <a:ext uri="{FF2B5EF4-FFF2-40B4-BE49-F238E27FC236}">
                            <a16:creationId xmlns:a16="http://schemas.microsoft.com/office/drawing/2014/main" id="{9C91F67C-9615-488B-8ADB-2D94215FC96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9" y="2429975"/>
                        <a:ext cx="222006" cy="333008"/>
                        <a:chOff x="2686003" y="2805610"/>
                        <a:chExt cx="157843" cy="236764"/>
                      </a:xfrm>
                      <a:grpFill/>
                    </p:grpSpPr>
                    <p:sp>
                      <p:nvSpPr>
                        <p:cNvPr id="1026" name="円/楕円 534">
                          <a:extLst>
                            <a:ext uri="{FF2B5EF4-FFF2-40B4-BE49-F238E27FC236}">
                              <a16:creationId xmlns:a16="http://schemas.microsoft.com/office/drawing/2014/main" id="{15BFD1DC-CAA8-4AA3-8869-E135C98E50B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6003" y="280561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027" name="円/楕円 535">
                          <a:extLst>
                            <a:ext uri="{FF2B5EF4-FFF2-40B4-BE49-F238E27FC236}">
                              <a16:creationId xmlns:a16="http://schemas.microsoft.com/office/drawing/2014/main" id="{B0AF5A37-CBAB-4510-8719-85AD29A2738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14578" y="2846886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025" name="円/楕円 533">
                        <a:extLst>
                          <a:ext uri="{FF2B5EF4-FFF2-40B4-BE49-F238E27FC236}">
                            <a16:creationId xmlns:a16="http://schemas.microsoft.com/office/drawing/2014/main" id="{2924DF32-AD86-4B1E-9012-B75008BB3BE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8" y="2017484"/>
                        <a:ext cx="928914" cy="1088564"/>
                      </a:xfrm>
                      <a:custGeom>
                        <a:avLst/>
                        <a:gdLst>
                          <a:gd name="connsiteX0" fmla="*/ 0 w 1031205"/>
                          <a:gd name="connsiteY0" fmla="*/ 604211 h 1208421"/>
                          <a:gd name="connsiteX1" fmla="*/ 515603 w 1031205"/>
                          <a:gd name="connsiteY1" fmla="*/ 0 h 1208421"/>
                          <a:gd name="connsiteX2" fmla="*/ 1031206 w 1031205"/>
                          <a:gd name="connsiteY2" fmla="*/ 604211 h 1208421"/>
                          <a:gd name="connsiteX3" fmla="*/ 515603 w 1031205"/>
                          <a:gd name="connsiteY3" fmla="*/ 1208422 h 1208421"/>
                          <a:gd name="connsiteX4" fmla="*/ 0 w 1031205"/>
                          <a:gd name="connsiteY4" fmla="*/ 604211 h 1208421"/>
                          <a:gd name="connsiteX0" fmla="*/ 0 w 1031206"/>
                          <a:gd name="connsiteY0" fmla="*/ 604211 h 1208422"/>
                          <a:gd name="connsiteX1" fmla="*/ 515603 w 1031206"/>
                          <a:gd name="connsiteY1" fmla="*/ 0 h 1208422"/>
                          <a:gd name="connsiteX2" fmla="*/ 1031206 w 1031206"/>
                          <a:gd name="connsiteY2" fmla="*/ 604211 h 1208422"/>
                          <a:gd name="connsiteX3" fmla="*/ 515603 w 1031206"/>
                          <a:gd name="connsiteY3" fmla="*/ 1208422 h 1208422"/>
                          <a:gd name="connsiteX4" fmla="*/ 0 w 1031206"/>
                          <a:gd name="connsiteY4" fmla="*/ 604211 h 1208422"/>
                          <a:gd name="connsiteX0" fmla="*/ 0 w 1031206"/>
                          <a:gd name="connsiteY0" fmla="*/ 604211 h 1208422"/>
                          <a:gd name="connsiteX1" fmla="*/ 515603 w 1031206"/>
                          <a:gd name="connsiteY1" fmla="*/ 0 h 1208422"/>
                          <a:gd name="connsiteX2" fmla="*/ 1031206 w 1031206"/>
                          <a:gd name="connsiteY2" fmla="*/ 604211 h 1208422"/>
                          <a:gd name="connsiteX3" fmla="*/ 515603 w 1031206"/>
                          <a:gd name="connsiteY3" fmla="*/ 1208422 h 1208422"/>
                          <a:gd name="connsiteX4" fmla="*/ 0 w 1031206"/>
                          <a:gd name="connsiteY4" fmla="*/ 604211 h 1208422"/>
                          <a:gd name="connsiteX0" fmla="*/ 0 w 1031206"/>
                          <a:gd name="connsiteY0" fmla="*/ 604211 h 1208422"/>
                          <a:gd name="connsiteX1" fmla="*/ 515603 w 1031206"/>
                          <a:gd name="connsiteY1" fmla="*/ 0 h 1208422"/>
                          <a:gd name="connsiteX2" fmla="*/ 1031206 w 1031206"/>
                          <a:gd name="connsiteY2" fmla="*/ 604211 h 1208422"/>
                          <a:gd name="connsiteX3" fmla="*/ 515603 w 1031206"/>
                          <a:gd name="connsiteY3" fmla="*/ 1208422 h 1208422"/>
                          <a:gd name="connsiteX4" fmla="*/ 0 w 1031206"/>
                          <a:gd name="connsiteY4" fmla="*/ 604211 h 1208422"/>
                          <a:gd name="connsiteX0" fmla="*/ 0 w 1031206"/>
                          <a:gd name="connsiteY0" fmla="*/ 604211 h 1208482"/>
                          <a:gd name="connsiteX1" fmla="*/ 515603 w 1031206"/>
                          <a:gd name="connsiteY1" fmla="*/ 0 h 1208482"/>
                          <a:gd name="connsiteX2" fmla="*/ 1031206 w 1031206"/>
                          <a:gd name="connsiteY2" fmla="*/ 604211 h 1208482"/>
                          <a:gd name="connsiteX3" fmla="*/ 515603 w 1031206"/>
                          <a:gd name="connsiteY3" fmla="*/ 1208422 h 1208482"/>
                          <a:gd name="connsiteX4" fmla="*/ 0 w 1031206"/>
                          <a:gd name="connsiteY4" fmla="*/ 604211 h 1208482"/>
                          <a:gd name="connsiteX0" fmla="*/ 0 w 1031206"/>
                          <a:gd name="connsiteY0" fmla="*/ 604211 h 1208437"/>
                          <a:gd name="connsiteX1" fmla="*/ 515603 w 1031206"/>
                          <a:gd name="connsiteY1" fmla="*/ 0 h 1208437"/>
                          <a:gd name="connsiteX2" fmla="*/ 1031206 w 1031206"/>
                          <a:gd name="connsiteY2" fmla="*/ 604211 h 1208437"/>
                          <a:gd name="connsiteX3" fmla="*/ 515603 w 1031206"/>
                          <a:gd name="connsiteY3" fmla="*/ 1208422 h 1208437"/>
                          <a:gd name="connsiteX4" fmla="*/ 0 w 1031206"/>
                          <a:gd name="connsiteY4" fmla="*/ 604211 h 12084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031206" h="1208437">
                            <a:moveTo>
                              <a:pt x="0" y="604211"/>
                            </a:moveTo>
                            <a:cubicBezTo>
                              <a:pt x="0" y="270514"/>
                              <a:pt x="230843" y="0"/>
                              <a:pt x="515603" y="0"/>
                            </a:cubicBezTo>
                            <a:cubicBezTo>
                              <a:pt x="800363" y="0"/>
                              <a:pt x="1031206" y="270514"/>
                              <a:pt x="1031206" y="604211"/>
                            </a:cubicBezTo>
                            <a:cubicBezTo>
                              <a:pt x="1031206" y="937908"/>
                              <a:pt x="869419" y="1210803"/>
                              <a:pt x="515603" y="1208422"/>
                            </a:cubicBezTo>
                            <a:cubicBezTo>
                              <a:pt x="161787" y="1206041"/>
                              <a:pt x="0" y="937908"/>
                              <a:pt x="0" y="604211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20" name="四角形: 角を丸くする 1019">
                      <a:extLst>
                        <a:ext uri="{FF2B5EF4-FFF2-40B4-BE49-F238E27FC236}">
                          <a16:creationId xmlns:a16="http://schemas.microsoft.com/office/drawing/2014/main" id="{A1AA6C16-C734-423D-8BD7-2032768C66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29543" y="1016617"/>
                      <a:ext cx="287644" cy="7419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21" name="四角形: 角を丸くする 1020">
                      <a:extLst>
                        <a:ext uri="{FF2B5EF4-FFF2-40B4-BE49-F238E27FC236}">
                          <a16:creationId xmlns:a16="http://schemas.microsoft.com/office/drawing/2014/main" id="{EAB460C2-EA89-4F44-92A7-FFB3081A0A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81993" y="1016617"/>
                      <a:ext cx="287644" cy="7419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22" name="円/楕円 638">
                      <a:extLst>
                        <a:ext uri="{FF2B5EF4-FFF2-40B4-BE49-F238E27FC236}">
                          <a16:creationId xmlns:a16="http://schemas.microsoft.com/office/drawing/2014/main" id="{40312083-7179-4075-88E7-8A95975241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72448" y="1545012"/>
                      <a:ext cx="160269" cy="41622"/>
                    </a:xfrm>
                    <a:custGeom>
                      <a:avLst/>
                      <a:gdLst>
                        <a:gd name="connsiteX0" fmla="*/ 0 w 195956"/>
                        <a:gd name="connsiteY0" fmla="*/ 48405 h 96810"/>
                        <a:gd name="connsiteX1" fmla="*/ 97978 w 195956"/>
                        <a:gd name="connsiteY1" fmla="*/ 0 h 96810"/>
                        <a:gd name="connsiteX2" fmla="*/ 195956 w 195956"/>
                        <a:gd name="connsiteY2" fmla="*/ 48405 h 96810"/>
                        <a:gd name="connsiteX3" fmla="*/ 97978 w 195956"/>
                        <a:gd name="connsiteY3" fmla="*/ 96810 h 96810"/>
                        <a:gd name="connsiteX4" fmla="*/ 0 w 195956"/>
                        <a:gd name="connsiteY4" fmla="*/ 48405 h 96810"/>
                        <a:gd name="connsiteX0" fmla="*/ 0 w 195956"/>
                        <a:gd name="connsiteY0" fmla="*/ 48405 h 96810"/>
                        <a:gd name="connsiteX1" fmla="*/ 97978 w 195956"/>
                        <a:gd name="connsiteY1" fmla="*/ 0 h 96810"/>
                        <a:gd name="connsiteX2" fmla="*/ 195956 w 195956"/>
                        <a:gd name="connsiteY2" fmla="*/ 48405 h 96810"/>
                        <a:gd name="connsiteX3" fmla="*/ 97978 w 195956"/>
                        <a:gd name="connsiteY3" fmla="*/ 96810 h 96810"/>
                        <a:gd name="connsiteX4" fmla="*/ 0 w 195956"/>
                        <a:gd name="connsiteY4" fmla="*/ 48405 h 96810"/>
                        <a:gd name="connsiteX0" fmla="*/ 0 w 195956"/>
                        <a:gd name="connsiteY0" fmla="*/ 48405 h 96810"/>
                        <a:gd name="connsiteX1" fmla="*/ 97978 w 195956"/>
                        <a:gd name="connsiteY1" fmla="*/ 0 h 96810"/>
                        <a:gd name="connsiteX2" fmla="*/ 195956 w 195956"/>
                        <a:gd name="connsiteY2" fmla="*/ 48405 h 96810"/>
                        <a:gd name="connsiteX3" fmla="*/ 97978 w 195956"/>
                        <a:gd name="connsiteY3" fmla="*/ 96810 h 96810"/>
                        <a:gd name="connsiteX4" fmla="*/ 0 w 195956"/>
                        <a:gd name="connsiteY4" fmla="*/ 48405 h 96810"/>
                        <a:gd name="connsiteX0" fmla="*/ 2 w 195960"/>
                        <a:gd name="connsiteY0" fmla="*/ 6193 h 54598"/>
                        <a:gd name="connsiteX1" fmla="*/ 100361 w 195960"/>
                        <a:gd name="connsiteY1" fmla="*/ 651 h 54598"/>
                        <a:gd name="connsiteX2" fmla="*/ 195958 w 195960"/>
                        <a:gd name="connsiteY2" fmla="*/ 6193 h 54598"/>
                        <a:gd name="connsiteX3" fmla="*/ 97980 w 195960"/>
                        <a:gd name="connsiteY3" fmla="*/ 54598 h 54598"/>
                        <a:gd name="connsiteX4" fmla="*/ 2 w 195960"/>
                        <a:gd name="connsiteY4" fmla="*/ 6193 h 54598"/>
                        <a:gd name="connsiteX0" fmla="*/ 4 w 195965"/>
                        <a:gd name="connsiteY0" fmla="*/ 1300 h 49705"/>
                        <a:gd name="connsiteX1" fmla="*/ 94541 w 195965"/>
                        <a:gd name="connsiteY1" fmla="*/ 12819 h 49705"/>
                        <a:gd name="connsiteX2" fmla="*/ 195960 w 195965"/>
                        <a:gd name="connsiteY2" fmla="*/ 1300 h 49705"/>
                        <a:gd name="connsiteX3" fmla="*/ 97982 w 195965"/>
                        <a:gd name="connsiteY3" fmla="*/ 49705 h 49705"/>
                        <a:gd name="connsiteX4" fmla="*/ 4 w 195965"/>
                        <a:gd name="connsiteY4" fmla="*/ 1300 h 497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5965" h="49705">
                          <a:moveTo>
                            <a:pt x="4" y="1300"/>
                          </a:moveTo>
                          <a:cubicBezTo>
                            <a:pt x="-570" y="-4848"/>
                            <a:pt x="40429" y="12819"/>
                            <a:pt x="94541" y="12819"/>
                          </a:cubicBezTo>
                          <a:cubicBezTo>
                            <a:pt x="148653" y="12819"/>
                            <a:pt x="195386" y="-4848"/>
                            <a:pt x="195960" y="1300"/>
                          </a:cubicBezTo>
                          <a:cubicBezTo>
                            <a:pt x="196534" y="7448"/>
                            <a:pt x="152094" y="49705"/>
                            <a:pt x="97982" y="49705"/>
                          </a:cubicBezTo>
                          <a:cubicBezTo>
                            <a:pt x="43870" y="49705"/>
                            <a:pt x="578" y="7448"/>
                            <a:pt x="4" y="130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18" name="フリーフォーム: 図形 1017">
                    <a:extLst>
                      <a:ext uri="{FF2B5EF4-FFF2-40B4-BE49-F238E27FC236}">
                        <a16:creationId xmlns:a16="http://schemas.microsoft.com/office/drawing/2014/main" id="{891E0D38-5C44-4890-9FE7-E0F915E9B764}"/>
                      </a:ext>
                    </a:extLst>
                  </p:cNvPr>
                  <p:cNvSpPr/>
                  <p:nvPr/>
                </p:nvSpPr>
                <p:spPr>
                  <a:xfrm>
                    <a:off x="7463815" y="1141319"/>
                    <a:ext cx="988890" cy="603120"/>
                  </a:xfrm>
                  <a:custGeom>
                    <a:avLst/>
                    <a:gdLst>
                      <a:gd name="connsiteX0" fmla="*/ 571338 w 1016390"/>
                      <a:gd name="connsiteY0" fmla="*/ 397 h 603120"/>
                      <a:gd name="connsiteX1" fmla="*/ 882202 w 1016390"/>
                      <a:gd name="connsiteY1" fmla="*/ 134189 h 603120"/>
                      <a:gd name="connsiteX2" fmla="*/ 949507 w 1016390"/>
                      <a:gd name="connsiteY2" fmla="*/ 603119 h 603120"/>
                      <a:gd name="connsiteX3" fmla="*/ 565372 w 1016390"/>
                      <a:gd name="connsiteY3" fmla="*/ 181331 h 603120"/>
                      <a:gd name="connsiteX4" fmla="*/ 508196 w 1016390"/>
                      <a:gd name="connsiteY4" fmla="*/ 138310 h 603120"/>
                      <a:gd name="connsiteX5" fmla="*/ 451020 w 1016390"/>
                      <a:gd name="connsiteY5" fmla="*/ 181332 h 603120"/>
                      <a:gd name="connsiteX6" fmla="*/ 66884 w 1016390"/>
                      <a:gd name="connsiteY6" fmla="*/ 603120 h 603120"/>
                      <a:gd name="connsiteX7" fmla="*/ 134189 w 1016390"/>
                      <a:gd name="connsiteY7" fmla="*/ 134190 h 603120"/>
                      <a:gd name="connsiteX8" fmla="*/ 445054 w 1016390"/>
                      <a:gd name="connsiteY8" fmla="*/ 398 h 603120"/>
                      <a:gd name="connsiteX9" fmla="*/ 504083 w 1016390"/>
                      <a:gd name="connsiteY9" fmla="*/ 13275 h 603120"/>
                      <a:gd name="connsiteX10" fmla="*/ 512507 w 1016390"/>
                      <a:gd name="connsiteY10" fmla="*/ 9788 h 603120"/>
                      <a:gd name="connsiteX11" fmla="*/ 571338 w 1016390"/>
                      <a:gd name="connsiteY11" fmla="*/ 397 h 6031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016390" h="603120">
                        <a:moveTo>
                          <a:pt x="571338" y="397"/>
                        </a:moveTo>
                        <a:cubicBezTo>
                          <a:pt x="672937" y="-4836"/>
                          <a:pt x="789654" y="41640"/>
                          <a:pt x="882202" y="134189"/>
                        </a:cubicBezTo>
                        <a:cubicBezTo>
                          <a:pt x="1030279" y="282266"/>
                          <a:pt x="1060412" y="492214"/>
                          <a:pt x="949507" y="603119"/>
                        </a:cubicBezTo>
                        <a:cubicBezTo>
                          <a:pt x="842645" y="446053"/>
                          <a:pt x="712243" y="303101"/>
                          <a:pt x="565372" y="181331"/>
                        </a:cubicBezTo>
                        <a:lnTo>
                          <a:pt x="508196" y="138310"/>
                        </a:lnTo>
                        <a:lnTo>
                          <a:pt x="451020" y="181332"/>
                        </a:lnTo>
                        <a:cubicBezTo>
                          <a:pt x="304148" y="303102"/>
                          <a:pt x="173746" y="446054"/>
                          <a:pt x="66884" y="603120"/>
                        </a:cubicBezTo>
                        <a:cubicBezTo>
                          <a:pt x="-44022" y="492215"/>
                          <a:pt x="-13888" y="282267"/>
                          <a:pt x="134189" y="134190"/>
                        </a:cubicBezTo>
                        <a:cubicBezTo>
                          <a:pt x="226737" y="41641"/>
                          <a:pt x="343454" y="-4835"/>
                          <a:pt x="445054" y="398"/>
                        </a:cubicBezTo>
                        <a:lnTo>
                          <a:pt x="504083" y="13275"/>
                        </a:lnTo>
                        <a:lnTo>
                          <a:pt x="512507" y="9788"/>
                        </a:lnTo>
                        <a:cubicBezTo>
                          <a:pt x="531303" y="4559"/>
                          <a:pt x="551018" y="1444"/>
                          <a:pt x="571338" y="397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00" name="月 999">
                  <a:extLst>
                    <a:ext uri="{FF2B5EF4-FFF2-40B4-BE49-F238E27FC236}">
                      <a16:creationId xmlns:a16="http://schemas.microsoft.com/office/drawing/2014/main" id="{A335D4C1-51CA-42BC-B926-05B6F5B3BF02}"/>
                    </a:ext>
                  </a:extLst>
                </p:cNvPr>
                <p:cNvSpPr/>
                <p:nvPr/>
              </p:nvSpPr>
              <p:spPr>
                <a:xfrm rot="2700000">
                  <a:off x="7846017" y="4073433"/>
                  <a:ext cx="78791" cy="374502"/>
                </a:xfrm>
                <a:prstGeom prst="moon">
                  <a:avLst>
                    <a:gd name="adj" fmla="val 3862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1" name="月 1000">
                  <a:extLst>
                    <a:ext uri="{FF2B5EF4-FFF2-40B4-BE49-F238E27FC236}">
                      <a16:creationId xmlns:a16="http://schemas.microsoft.com/office/drawing/2014/main" id="{1164AF8F-E704-45A6-99AD-AF8675EEA4CB}"/>
                    </a:ext>
                  </a:extLst>
                </p:cNvPr>
                <p:cNvSpPr/>
                <p:nvPr/>
              </p:nvSpPr>
              <p:spPr>
                <a:xfrm rot="1800000">
                  <a:off x="7883449" y="4073432"/>
                  <a:ext cx="78791" cy="374502"/>
                </a:xfrm>
                <a:prstGeom prst="moon">
                  <a:avLst>
                    <a:gd name="adj" fmla="val 3862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2" name="フリーフォーム: 図形 1001">
                  <a:extLst>
                    <a:ext uri="{FF2B5EF4-FFF2-40B4-BE49-F238E27FC236}">
                      <a16:creationId xmlns:a16="http://schemas.microsoft.com/office/drawing/2014/main" id="{53AEB389-403D-4329-975A-12ADC8D381A4}"/>
                    </a:ext>
                  </a:extLst>
                </p:cNvPr>
                <p:cNvSpPr/>
                <p:nvPr/>
              </p:nvSpPr>
              <p:spPr>
                <a:xfrm>
                  <a:off x="7409770" y="3935949"/>
                  <a:ext cx="1088912" cy="635890"/>
                </a:xfrm>
                <a:custGeom>
                  <a:avLst/>
                  <a:gdLst>
                    <a:gd name="connsiteX0" fmla="*/ 531822 w 1063644"/>
                    <a:gd name="connsiteY0" fmla="*/ 0 h 629203"/>
                    <a:gd name="connsiteX1" fmla="*/ 1063644 w 1063644"/>
                    <a:gd name="connsiteY1" fmla="*/ 502141 h 629203"/>
                    <a:gd name="connsiteX2" fmla="*/ 1052840 w 1063644"/>
                    <a:gd name="connsiteY2" fmla="*/ 603340 h 629203"/>
                    <a:gd name="connsiteX3" fmla="*/ 1044337 w 1063644"/>
                    <a:gd name="connsiteY3" fmla="*/ 629203 h 629203"/>
                    <a:gd name="connsiteX4" fmla="*/ 1036594 w 1063644"/>
                    <a:gd name="connsiteY4" fmla="*/ 604749 h 629203"/>
                    <a:gd name="connsiteX5" fmla="*/ 531822 w 1063644"/>
                    <a:gd name="connsiteY5" fmla="*/ 276730 h 629203"/>
                    <a:gd name="connsiteX6" fmla="*/ 27051 w 1063644"/>
                    <a:gd name="connsiteY6" fmla="*/ 604749 h 629203"/>
                    <a:gd name="connsiteX7" fmla="*/ 19308 w 1063644"/>
                    <a:gd name="connsiteY7" fmla="*/ 629203 h 629203"/>
                    <a:gd name="connsiteX8" fmla="*/ 10805 w 1063644"/>
                    <a:gd name="connsiteY8" fmla="*/ 603340 h 629203"/>
                    <a:gd name="connsiteX9" fmla="*/ 0 w 1063644"/>
                    <a:gd name="connsiteY9" fmla="*/ 502141 h 629203"/>
                    <a:gd name="connsiteX10" fmla="*/ 531822 w 1063644"/>
                    <a:gd name="connsiteY10" fmla="*/ 0 h 62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63644" h="629203">
                      <a:moveTo>
                        <a:pt x="531822" y="0"/>
                      </a:moveTo>
                      <a:cubicBezTo>
                        <a:pt x="825539" y="0"/>
                        <a:pt x="1063644" y="224816"/>
                        <a:pt x="1063644" y="502141"/>
                      </a:cubicBezTo>
                      <a:cubicBezTo>
                        <a:pt x="1063644" y="536807"/>
                        <a:pt x="1059924" y="570652"/>
                        <a:pt x="1052840" y="603340"/>
                      </a:cubicBezTo>
                      <a:lnTo>
                        <a:pt x="1044337" y="629203"/>
                      </a:lnTo>
                      <a:lnTo>
                        <a:pt x="1036594" y="604749"/>
                      </a:lnTo>
                      <a:cubicBezTo>
                        <a:pt x="953430" y="411986"/>
                        <a:pt x="758738" y="276730"/>
                        <a:pt x="531822" y="276730"/>
                      </a:cubicBezTo>
                      <a:cubicBezTo>
                        <a:pt x="304907" y="276730"/>
                        <a:pt x="110215" y="411986"/>
                        <a:pt x="27051" y="604749"/>
                      </a:cubicBezTo>
                      <a:lnTo>
                        <a:pt x="19308" y="629203"/>
                      </a:lnTo>
                      <a:lnTo>
                        <a:pt x="10805" y="603340"/>
                      </a:lnTo>
                      <a:cubicBezTo>
                        <a:pt x="3721" y="570652"/>
                        <a:pt x="0" y="536807"/>
                        <a:pt x="0" y="502141"/>
                      </a:cubicBezTo>
                      <a:cubicBezTo>
                        <a:pt x="0" y="224816"/>
                        <a:pt x="238105" y="0"/>
                        <a:pt x="531822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03" name="グループ化 1002">
                  <a:extLst>
                    <a:ext uri="{FF2B5EF4-FFF2-40B4-BE49-F238E27FC236}">
                      <a16:creationId xmlns:a16="http://schemas.microsoft.com/office/drawing/2014/main" id="{EDE9325C-CD63-4CCB-BF5C-CFCCF93C898D}"/>
                    </a:ext>
                  </a:extLst>
                </p:cNvPr>
                <p:cNvGrpSpPr/>
                <p:nvPr/>
              </p:nvGrpSpPr>
              <p:grpSpPr>
                <a:xfrm>
                  <a:off x="6501435" y="5050465"/>
                  <a:ext cx="855724" cy="978672"/>
                  <a:chOff x="822885" y="2341710"/>
                  <a:chExt cx="673836" cy="770652"/>
                </a:xfrm>
              </p:grpSpPr>
              <p:grpSp>
                <p:nvGrpSpPr>
                  <p:cNvPr id="1008" name="グループ化 1007">
                    <a:extLst>
                      <a:ext uri="{FF2B5EF4-FFF2-40B4-BE49-F238E27FC236}">
                        <a16:creationId xmlns:a16="http://schemas.microsoft.com/office/drawing/2014/main" id="{1ED9025E-111D-4EDD-B971-75163A86503E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1010" name="フリーフォーム: 図形 1009">
                      <a:extLst>
                        <a:ext uri="{FF2B5EF4-FFF2-40B4-BE49-F238E27FC236}">
                          <a16:creationId xmlns:a16="http://schemas.microsoft.com/office/drawing/2014/main" id="{FAD1AE33-870D-425A-8819-F72848688476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1" name="四角形: 角を丸くする 89">
                      <a:extLst>
                        <a:ext uri="{FF2B5EF4-FFF2-40B4-BE49-F238E27FC236}">
                          <a16:creationId xmlns:a16="http://schemas.microsoft.com/office/drawing/2014/main" id="{94758279-F7C4-4034-81EC-E5664042D268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2" name="四角形: 角を丸くする 148">
                      <a:extLst>
                        <a:ext uri="{FF2B5EF4-FFF2-40B4-BE49-F238E27FC236}">
                          <a16:creationId xmlns:a16="http://schemas.microsoft.com/office/drawing/2014/main" id="{D6E67613-7441-43CF-A858-C8E0AC62A246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3" name="四角形: 角を丸くする 149">
                      <a:extLst>
                        <a:ext uri="{FF2B5EF4-FFF2-40B4-BE49-F238E27FC236}">
                          <a16:creationId xmlns:a16="http://schemas.microsoft.com/office/drawing/2014/main" id="{545FB21B-CB15-4321-8AC1-75EEEF49DB06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4" name="四角形: 角を丸くする 150">
                      <a:extLst>
                        <a:ext uri="{FF2B5EF4-FFF2-40B4-BE49-F238E27FC236}">
                          <a16:creationId xmlns:a16="http://schemas.microsoft.com/office/drawing/2014/main" id="{BD0597CD-C8E7-4C23-9DC3-595E2D464306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5" name="楕円 1014">
                      <a:extLst>
                        <a:ext uri="{FF2B5EF4-FFF2-40B4-BE49-F238E27FC236}">
                          <a16:creationId xmlns:a16="http://schemas.microsoft.com/office/drawing/2014/main" id="{E5619CD8-AA2D-463E-BBC3-4CD67820426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6" name="四角形: 角を丸くする 97">
                      <a:extLst>
                        <a:ext uri="{FF2B5EF4-FFF2-40B4-BE49-F238E27FC236}">
                          <a16:creationId xmlns:a16="http://schemas.microsoft.com/office/drawing/2014/main" id="{05A67365-97D6-45A1-BAE2-A1534AEE1B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09" name="フリーフォーム: 図形 1008">
                    <a:extLst>
                      <a:ext uri="{FF2B5EF4-FFF2-40B4-BE49-F238E27FC236}">
                        <a16:creationId xmlns:a16="http://schemas.microsoft.com/office/drawing/2014/main" id="{48716601-2782-46B3-988C-E2EB283E0B16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E40E48BF-84D1-48FE-97B7-822F6C36E050}"/>
                    </a:ext>
                  </a:extLst>
                </p:cNvPr>
                <p:cNvSpPr/>
                <p:nvPr/>
              </p:nvSpPr>
              <p:spPr>
                <a:xfrm>
                  <a:off x="6887013" y="5504738"/>
                  <a:ext cx="585885" cy="688983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  <a:gd name="connsiteX0" fmla="*/ 520856 w 520856"/>
                    <a:gd name="connsiteY0" fmla="*/ 425778 h 629445"/>
                    <a:gd name="connsiteX1" fmla="*/ 432049 w 520856"/>
                    <a:gd name="connsiteY1" fmla="*/ 580985 h 629445"/>
                    <a:gd name="connsiteX2" fmla="*/ 428965 w 520856"/>
                    <a:gd name="connsiteY2" fmla="*/ 584481 h 629445"/>
                    <a:gd name="connsiteX3" fmla="*/ 427096 w 520856"/>
                    <a:gd name="connsiteY3" fmla="*/ 588312 h 629445"/>
                    <a:gd name="connsiteX4" fmla="*/ 420295 w 520856"/>
                    <a:gd name="connsiteY4" fmla="*/ 594310 h 629445"/>
                    <a:gd name="connsiteX5" fmla="*/ 406208 w 520856"/>
                    <a:gd name="connsiteY5" fmla="*/ 610282 h 629445"/>
                    <a:gd name="connsiteX6" fmla="*/ 397211 w 520856"/>
                    <a:gd name="connsiteY6" fmla="*/ 614672 h 629445"/>
                    <a:gd name="connsiteX7" fmla="*/ 396789 w 520856"/>
                    <a:gd name="connsiteY7" fmla="*/ 615044 h 629445"/>
                    <a:gd name="connsiteX8" fmla="*/ 395693 w 520856"/>
                    <a:gd name="connsiteY8" fmla="*/ 615413 h 629445"/>
                    <a:gd name="connsiteX9" fmla="*/ 372314 w 520856"/>
                    <a:gd name="connsiteY9" fmla="*/ 626822 h 629445"/>
                    <a:gd name="connsiteX10" fmla="*/ 359006 w 520856"/>
                    <a:gd name="connsiteY10" fmla="*/ 627749 h 629445"/>
                    <a:gd name="connsiteX11" fmla="*/ 358484 w 520856"/>
                    <a:gd name="connsiteY11" fmla="*/ 627925 h 629445"/>
                    <a:gd name="connsiteX12" fmla="*/ 357489 w 520856"/>
                    <a:gd name="connsiteY12" fmla="*/ 627855 h 629445"/>
                    <a:gd name="connsiteX13" fmla="*/ 334691 w 520856"/>
                    <a:gd name="connsiteY13" fmla="*/ 629445 h 629445"/>
                    <a:gd name="connsiteX14" fmla="*/ 322763 w 520856"/>
                    <a:gd name="connsiteY14" fmla="*/ 625434 h 629445"/>
                    <a:gd name="connsiteX15" fmla="*/ 319565 w 520856"/>
                    <a:gd name="connsiteY15" fmla="*/ 625211 h 629445"/>
                    <a:gd name="connsiteX16" fmla="*/ 313945 w 520856"/>
                    <a:gd name="connsiteY16" fmla="*/ 622469 h 629445"/>
                    <a:gd name="connsiteX17" fmla="*/ 297663 w 520856"/>
                    <a:gd name="connsiteY17" fmla="*/ 616993 h 629445"/>
                    <a:gd name="connsiteX18" fmla="*/ 291394 w 520856"/>
                    <a:gd name="connsiteY18" fmla="*/ 611464 h 629445"/>
                    <a:gd name="connsiteX19" fmla="*/ 284503 w 520856"/>
                    <a:gd name="connsiteY19" fmla="*/ 608101 h 629445"/>
                    <a:gd name="connsiteX20" fmla="*/ 273711 w 520856"/>
                    <a:gd name="connsiteY20" fmla="*/ 595867 h 629445"/>
                    <a:gd name="connsiteX21" fmla="*/ 268365 w 520856"/>
                    <a:gd name="connsiteY21" fmla="*/ 591152 h 629445"/>
                    <a:gd name="connsiteX22" fmla="*/ 266896 w 520856"/>
                    <a:gd name="connsiteY22" fmla="*/ 588140 h 629445"/>
                    <a:gd name="connsiteX23" fmla="*/ 257770 w 520856"/>
                    <a:gd name="connsiteY23" fmla="*/ 577794 h 629445"/>
                    <a:gd name="connsiteX24" fmla="*/ 0 w 520856"/>
                    <a:gd name="connsiteY24" fmla="*/ 125057 h 629445"/>
                    <a:gd name="connsiteX25" fmla="*/ 156162 w 520856"/>
                    <a:gd name="connsiteY25" fmla="*/ 0 h 629445"/>
                    <a:gd name="connsiteX26" fmla="*/ 349746 w 520856"/>
                    <a:gd name="connsiteY26" fmla="*/ 330026 h 629445"/>
                    <a:gd name="connsiteX27" fmla="*/ 505242 w 520856"/>
                    <a:gd name="connsiteY27" fmla="*/ 60700 h 629445"/>
                    <a:gd name="connsiteX0" fmla="*/ 520856 w 520856"/>
                    <a:gd name="connsiteY0" fmla="*/ 406726 h 610393"/>
                    <a:gd name="connsiteX1" fmla="*/ 432049 w 520856"/>
                    <a:gd name="connsiteY1" fmla="*/ 561933 h 610393"/>
                    <a:gd name="connsiteX2" fmla="*/ 428965 w 520856"/>
                    <a:gd name="connsiteY2" fmla="*/ 565429 h 610393"/>
                    <a:gd name="connsiteX3" fmla="*/ 427096 w 520856"/>
                    <a:gd name="connsiteY3" fmla="*/ 569260 h 610393"/>
                    <a:gd name="connsiteX4" fmla="*/ 420295 w 520856"/>
                    <a:gd name="connsiteY4" fmla="*/ 575258 h 610393"/>
                    <a:gd name="connsiteX5" fmla="*/ 406208 w 520856"/>
                    <a:gd name="connsiteY5" fmla="*/ 591230 h 610393"/>
                    <a:gd name="connsiteX6" fmla="*/ 397211 w 520856"/>
                    <a:gd name="connsiteY6" fmla="*/ 595620 h 610393"/>
                    <a:gd name="connsiteX7" fmla="*/ 396789 w 520856"/>
                    <a:gd name="connsiteY7" fmla="*/ 595992 h 610393"/>
                    <a:gd name="connsiteX8" fmla="*/ 395693 w 520856"/>
                    <a:gd name="connsiteY8" fmla="*/ 596361 h 610393"/>
                    <a:gd name="connsiteX9" fmla="*/ 372314 w 520856"/>
                    <a:gd name="connsiteY9" fmla="*/ 607770 h 610393"/>
                    <a:gd name="connsiteX10" fmla="*/ 359006 w 520856"/>
                    <a:gd name="connsiteY10" fmla="*/ 608697 h 610393"/>
                    <a:gd name="connsiteX11" fmla="*/ 358484 w 520856"/>
                    <a:gd name="connsiteY11" fmla="*/ 608873 h 610393"/>
                    <a:gd name="connsiteX12" fmla="*/ 357489 w 520856"/>
                    <a:gd name="connsiteY12" fmla="*/ 608803 h 610393"/>
                    <a:gd name="connsiteX13" fmla="*/ 334691 w 520856"/>
                    <a:gd name="connsiteY13" fmla="*/ 610393 h 610393"/>
                    <a:gd name="connsiteX14" fmla="*/ 322763 w 520856"/>
                    <a:gd name="connsiteY14" fmla="*/ 606382 h 610393"/>
                    <a:gd name="connsiteX15" fmla="*/ 319565 w 520856"/>
                    <a:gd name="connsiteY15" fmla="*/ 606159 h 610393"/>
                    <a:gd name="connsiteX16" fmla="*/ 313945 w 520856"/>
                    <a:gd name="connsiteY16" fmla="*/ 603417 h 610393"/>
                    <a:gd name="connsiteX17" fmla="*/ 297663 w 520856"/>
                    <a:gd name="connsiteY17" fmla="*/ 597941 h 610393"/>
                    <a:gd name="connsiteX18" fmla="*/ 291394 w 520856"/>
                    <a:gd name="connsiteY18" fmla="*/ 592412 h 610393"/>
                    <a:gd name="connsiteX19" fmla="*/ 284503 w 520856"/>
                    <a:gd name="connsiteY19" fmla="*/ 589049 h 610393"/>
                    <a:gd name="connsiteX20" fmla="*/ 273711 w 520856"/>
                    <a:gd name="connsiteY20" fmla="*/ 576815 h 610393"/>
                    <a:gd name="connsiteX21" fmla="*/ 268365 w 520856"/>
                    <a:gd name="connsiteY21" fmla="*/ 572100 h 610393"/>
                    <a:gd name="connsiteX22" fmla="*/ 266896 w 520856"/>
                    <a:gd name="connsiteY22" fmla="*/ 569088 h 610393"/>
                    <a:gd name="connsiteX23" fmla="*/ 257770 w 520856"/>
                    <a:gd name="connsiteY23" fmla="*/ 558742 h 610393"/>
                    <a:gd name="connsiteX24" fmla="*/ 0 w 520856"/>
                    <a:gd name="connsiteY24" fmla="*/ 106005 h 610393"/>
                    <a:gd name="connsiteX25" fmla="*/ 173098 w 520856"/>
                    <a:gd name="connsiteY25" fmla="*/ 0 h 610393"/>
                    <a:gd name="connsiteX26" fmla="*/ 349746 w 520856"/>
                    <a:gd name="connsiteY26" fmla="*/ 310974 h 610393"/>
                    <a:gd name="connsiteX27" fmla="*/ 505242 w 520856"/>
                    <a:gd name="connsiteY27" fmla="*/ 41648 h 610393"/>
                    <a:gd name="connsiteX0" fmla="*/ 520856 w 520856"/>
                    <a:gd name="connsiteY0" fmla="*/ 408843 h 612510"/>
                    <a:gd name="connsiteX1" fmla="*/ 432049 w 520856"/>
                    <a:gd name="connsiteY1" fmla="*/ 564050 h 612510"/>
                    <a:gd name="connsiteX2" fmla="*/ 428965 w 520856"/>
                    <a:gd name="connsiteY2" fmla="*/ 567546 h 612510"/>
                    <a:gd name="connsiteX3" fmla="*/ 427096 w 520856"/>
                    <a:gd name="connsiteY3" fmla="*/ 571377 h 612510"/>
                    <a:gd name="connsiteX4" fmla="*/ 420295 w 520856"/>
                    <a:gd name="connsiteY4" fmla="*/ 577375 h 612510"/>
                    <a:gd name="connsiteX5" fmla="*/ 406208 w 520856"/>
                    <a:gd name="connsiteY5" fmla="*/ 593347 h 612510"/>
                    <a:gd name="connsiteX6" fmla="*/ 397211 w 520856"/>
                    <a:gd name="connsiteY6" fmla="*/ 597737 h 612510"/>
                    <a:gd name="connsiteX7" fmla="*/ 396789 w 520856"/>
                    <a:gd name="connsiteY7" fmla="*/ 598109 h 612510"/>
                    <a:gd name="connsiteX8" fmla="*/ 395693 w 520856"/>
                    <a:gd name="connsiteY8" fmla="*/ 598478 h 612510"/>
                    <a:gd name="connsiteX9" fmla="*/ 372314 w 520856"/>
                    <a:gd name="connsiteY9" fmla="*/ 609887 h 612510"/>
                    <a:gd name="connsiteX10" fmla="*/ 359006 w 520856"/>
                    <a:gd name="connsiteY10" fmla="*/ 610814 h 612510"/>
                    <a:gd name="connsiteX11" fmla="*/ 358484 w 520856"/>
                    <a:gd name="connsiteY11" fmla="*/ 610990 h 612510"/>
                    <a:gd name="connsiteX12" fmla="*/ 357489 w 520856"/>
                    <a:gd name="connsiteY12" fmla="*/ 610920 h 612510"/>
                    <a:gd name="connsiteX13" fmla="*/ 334691 w 520856"/>
                    <a:gd name="connsiteY13" fmla="*/ 612510 h 612510"/>
                    <a:gd name="connsiteX14" fmla="*/ 322763 w 520856"/>
                    <a:gd name="connsiteY14" fmla="*/ 608499 h 612510"/>
                    <a:gd name="connsiteX15" fmla="*/ 319565 w 520856"/>
                    <a:gd name="connsiteY15" fmla="*/ 608276 h 612510"/>
                    <a:gd name="connsiteX16" fmla="*/ 313945 w 520856"/>
                    <a:gd name="connsiteY16" fmla="*/ 605534 h 612510"/>
                    <a:gd name="connsiteX17" fmla="*/ 297663 w 520856"/>
                    <a:gd name="connsiteY17" fmla="*/ 600058 h 612510"/>
                    <a:gd name="connsiteX18" fmla="*/ 291394 w 520856"/>
                    <a:gd name="connsiteY18" fmla="*/ 594529 h 612510"/>
                    <a:gd name="connsiteX19" fmla="*/ 284503 w 520856"/>
                    <a:gd name="connsiteY19" fmla="*/ 591166 h 612510"/>
                    <a:gd name="connsiteX20" fmla="*/ 273711 w 520856"/>
                    <a:gd name="connsiteY20" fmla="*/ 578932 h 612510"/>
                    <a:gd name="connsiteX21" fmla="*/ 268365 w 520856"/>
                    <a:gd name="connsiteY21" fmla="*/ 574217 h 612510"/>
                    <a:gd name="connsiteX22" fmla="*/ 266896 w 520856"/>
                    <a:gd name="connsiteY22" fmla="*/ 571205 h 612510"/>
                    <a:gd name="connsiteX23" fmla="*/ 257770 w 520856"/>
                    <a:gd name="connsiteY23" fmla="*/ 560859 h 612510"/>
                    <a:gd name="connsiteX24" fmla="*/ 0 w 520856"/>
                    <a:gd name="connsiteY24" fmla="*/ 108122 h 612510"/>
                    <a:gd name="connsiteX25" fmla="*/ 166747 w 520856"/>
                    <a:gd name="connsiteY25" fmla="*/ 0 h 612510"/>
                    <a:gd name="connsiteX26" fmla="*/ 349746 w 520856"/>
                    <a:gd name="connsiteY26" fmla="*/ 313091 h 612510"/>
                    <a:gd name="connsiteX27" fmla="*/ 505242 w 520856"/>
                    <a:gd name="connsiteY27" fmla="*/ 43765 h 612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20856" h="612510">
                      <a:moveTo>
                        <a:pt x="520856" y="408843"/>
                      </a:moveTo>
                      <a:lnTo>
                        <a:pt x="432049" y="564050"/>
                      </a:lnTo>
                      <a:lnTo>
                        <a:pt x="428965" y="567546"/>
                      </a:lnTo>
                      <a:lnTo>
                        <a:pt x="427096" y="571377"/>
                      </a:lnTo>
                      <a:lnTo>
                        <a:pt x="420295" y="577375"/>
                      </a:lnTo>
                      <a:lnTo>
                        <a:pt x="406208" y="593347"/>
                      </a:lnTo>
                      <a:lnTo>
                        <a:pt x="397211" y="597737"/>
                      </a:lnTo>
                      <a:lnTo>
                        <a:pt x="396789" y="598109"/>
                      </a:lnTo>
                      <a:lnTo>
                        <a:pt x="395693" y="598478"/>
                      </a:lnTo>
                      <a:lnTo>
                        <a:pt x="372314" y="609887"/>
                      </a:lnTo>
                      <a:lnTo>
                        <a:pt x="359006" y="610814"/>
                      </a:lnTo>
                      <a:lnTo>
                        <a:pt x="358484" y="610990"/>
                      </a:lnTo>
                      <a:lnTo>
                        <a:pt x="357489" y="610920"/>
                      </a:lnTo>
                      <a:lnTo>
                        <a:pt x="334691" y="612510"/>
                      </a:lnTo>
                      <a:lnTo>
                        <a:pt x="322763" y="608499"/>
                      </a:lnTo>
                      <a:lnTo>
                        <a:pt x="319565" y="608276"/>
                      </a:lnTo>
                      <a:lnTo>
                        <a:pt x="313945" y="605534"/>
                      </a:lnTo>
                      <a:lnTo>
                        <a:pt x="297663" y="600058"/>
                      </a:lnTo>
                      <a:lnTo>
                        <a:pt x="291394" y="594529"/>
                      </a:lnTo>
                      <a:lnTo>
                        <a:pt x="284503" y="591166"/>
                      </a:lnTo>
                      <a:lnTo>
                        <a:pt x="273711" y="578932"/>
                      </a:lnTo>
                      <a:lnTo>
                        <a:pt x="268365" y="574217"/>
                      </a:lnTo>
                      <a:lnTo>
                        <a:pt x="266896" y="571205"/>
                      </a:lnTo>
                      <a:lnTo>
                        <a:pt x="257770" y="560859"/>
                      </a:lnTo>
                      <a:lnTo>
                        <a:pt x="0" y="108122"/>
                      </a:lnTo>
                      <a:lnTo>
                        <a:pt x="166747" y="0"/>
                      </a:lnTo>
                      <a:lnTo>
                        <a:pt x="349746" y="313091"/>
                      </a:lnTo>
                      <a:lnTo>
                        <a:pt x="505242" y="43765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5" name="円/楕円 638">
                  <a:extLst>
                    <a:ext uri="{FF2B5EF4-FFF2-40B4-BE49-F238E27FC236}">
                      <a16:creationId xmlns:a16="http://schemas.microsoft.com/office/drawing/2014/main" id="{68292B0B-016B-425B-9282-6F5C36166460}"/>
                    </a:ext>
                  </a:extLst>
                </p:cNvPr>
                <p:cNvSpPr/>
                <p:nvPr/>
              </p:nvSpPr>
              <p:spPr>
                <a:xfrm>
                  <a:off x="7779746" y="5029664"/>
                  <a:ext cx="349498" cy="129864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8679"/>
                    <a:gd name="connsiteY0" fmla="*/ 11409 h 102676"/>
                    <a:gd name="connsiteX1" fmla="*/ 195956 w 198679"/>
                    <a:gd name="connsiteY1" fmla="*/ 11409 h 102676"/>
                    <a:gd name="connsiteX2" fmla="*/ 97978 w 198679"/>
                    <a:gd name="connsiteY2" fmla="*/ 102676 h 102676"/>
                    <a:gd name="connsiteX3" fmla="*/ 0 w 198679"/>
                    <a:gd name="connsiteY3" fmla="*/ 11409 h 102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679" h="102676">
                      <a:moveTo>
                        <a:pt x="0" y="11409"/>
                      </a:moveTo>
                      <a:cubicBezTo>
                        <a:pt x="16330" y="-3802"/>
                        <a:pt x="179626" y="-3802"/>
                        <a:pt x="195956" y="11409"/>
                      </a:cubicBezTo>
                      <a:cubicBezTo>
                        <a:pt x="212286" y="26620"/>
                        <a:pt x="152090" y="102676"/>
                        <a:pt x="97978" y="102676"/>
                      </a:cubicBezTo>
                      <a:cubicBezTo>
                        <a:pt x="43866" y="102676"/>
                        <a:pt x="0" y="38142"/>
                        <a:pt x="0" y="1140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6" name="フリーフォーム: 図形 1005">
                  <a:extLst>
                    <a:ext uri="{FF2B5EF4-FFF2-40B4-BE49-F238E27FC236}">
                      <a16:creationId xmlns:a16="http://schemas.microsoft.com/office/drawing/2014/main" id="{95297DA5-2A4E-4C4D-BD83-359E4ABE5487}"/>
                    </a:ext>
                  </a:extLst>
                </p:cNvPr>
                <p:cNvSpPr/>
                <p:nvPr/>
              </p:nvSpPr>
              <p:spPr>
                <a:xfrm>
                  <a:off x="7588931" y="4606892"/>
                  <a:ext cx="204900" cy="102450"/>
                </a:xfrm>
                <a:custGeom>
                  <a:avLst/>
                  <a:gdLst>
                    <a:gd name="connsiteX0" fmla="*/ 171737 w 343474"/>
                    <a:gd name="connsiteY0" fmla="*/ 0 h 171737"/>
                    <a:gd name="connsiteX1" fmla="*/ 343474 w 343474"/>
                    <a:gd name="connsiteY1" fmla="*/ 171737 h 171737"/>
                    <a:gd name="connsiteX2" fmla="*/ 272165 w 343474"/>
                    <a:gd name="connsiteY2" fmla="*/ 171737 h 171737"/>
                    <a:gd name="connsiteX3" fmla="*/ 171737 w 343474"/>
                    <a:gd name="connsiteY3" fmla="*/ 71309 h 171737"/>
                    <a:gd name="connsiteX4" fmla="*/ 71309 w 343474"/>
                    <a:gd name="connsiteY4" fmla="*/ 171737 h 171737"/>
                    <a:gd name="connsiteX5" fmla="*/ 0 w 343474"/>
                    <a:gd name="connsiteY5" fmla="*/ 171737 h 171737"/>
                    <a:gd name="connsiteX6" fmla="*/ 171737 w 343474"/>
                    <a:gd name="connsiteY6" fmla="*/ 0 h 171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3474" h="171737">
                      <a:moveTo>
                        <a:pt x="171737" y="0"/>
                      </a:moveTo>
                      <a:cubicBezTo>
                        <a:pt x="266585" y="0"/>
                        <a:pt x="343474" y="76889"/>
                        <a:pt x="343474" y="171737"/>
                      </a:cubicBezTo>
                      <a:lnTo>
                        <a:pt x="272165" y="171737"/>
                      </a:lnTo>
                      <a:cubicBezTo>
                        <a:pt x="272165" y="116272"/>
                        <a:pt x="227202" y="71309"/>
                        <a:pt x="171737" y="71309"/>
                      </a:cubicBezTo>
                      <a:cubicBezTo>
                        <a:pt x="116272" y="71309"/>
                        <a:pt x="71309" y="116272"/>
                        <a:pt x="71309" y="171737"/>
                      </a:cubicBezTo>
                      <a:lnTo>
                        <a:pt x="0" y="171737"/>
                      </a:lnTo>
                      <a:cubicBezTo>
                        <a:pt x="0" y="76889"/>
                        <a:pt x="76889" y="0"/>
                        <a:pt x="17173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フリーフォーム: 図形 1006">
                  <a:extLst>
                    <a:ext uri="{FF2B5EF4-FFF2-40B4-BE49-F238E27FC236}">
                      <a16:creationId xmlns:a16="http://schemas.microsoft.com/office/drawing/2014/main" id="{1BD3BE11-79F4-44D9-AE7D-D00617B096BA}"/>
                    </a:ext>
                  </a:extLst>
                </p:cNvPr>
                <p:cNvSpPr/>
                <p:nvPr/>
              </p:nvSpPr>
              <p:spPr>
                <a:xfrm>
                  <a:off x="8112806" y="4606892"/>
                  <a:ext cx="204900" cy="102450"/>
                </a:xfrm>
                <a:custGeom>
                  <a:avLst/>
                  <a:gdLst>
                    <a:gd name="connsiteX0" fmla="*/ 171737 w 343474"/>
                    <a:gd name="connsiteY0" fmla="*/ 0 h 171737"/>
                    <a:gd name="connsiteX1" fmla="*/ 343474 w 343474"/>
                    <a:gd name="connsiteY1" fmla="*/ 171737 h 171737"/>
                    <a:gd name="connsiteX2" fmla="*/ 272165 w 343474"/>
                    <a:gd name="connsiteY2" fmla="*/ 171737 h 171737"/>
                    <a:gd name="connsiteX3" fmla="*/ 171737 w 343474"/>
                    <a:gd name="connsiteY3" fmla="*/ 71309 h 171737"/>
                    <a:gd name="connsiteX4" fmla="*/ 71309 w 343474"/>
                    <a:gd name="connsiteY4" fmla="*/ 171737 h 171737"/>
                    <a:gd name="connsiteX5" fmla="*/ 0 w 343474"/>
                    <a:gd name="connsiteY5" fmla="*/ 171737 h 171737"/>
                    <a:gd name="connsiteX6" fmla="*/ 171737 w 343474"/>
                    <a:gd name="connsiteY6" fmla="*/ 0 h 171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3474" h="171737">
                      <a:moveTo>
                        <a:pt x="171737" y="0"/>
                      </a:moveTo>
                      <a:cubicBezTo>
                        <a:pt x="266585" y="0"/>
                        <a:pt x="343474" y="76889"/>
                        <a:pt x="343474" y="171737"/>
                      </a:cubicBezTo>
                      <a:lnTo>
                        <a:pt x="272165" y="171737"/>
                      </a:lnTo>
                      <a:cubicBezTo>
                        <a:pt x="272165" y="116272"/>
                        <a:pt x="227202" y="71309"/>
                        <a:pt x="171737" y="71309"/>
                      </a:cubicBezTo>
                      <a:cubicBezTo>
                        <a:pt x="116272" y="71309"/>
                        <a:pt x="71309" y="116272"/>
                        <a:pt x="71309" y="171737"/>
                      </a:cubicBezTo>
                      <a:lnTo>
                        <a:pt x="0" y="171737"/>
                      </a:lnTo>
                      <a:cubicBezTo>
                        <a:pt x="0" y="76889"/>
                        <a:pt x="76889" y="0"/>
                        <a:pt x="17173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2" name="グループ化 981">
                <a:extLst>
                  <a:ext uri="{FF2B5EF4-FFF2-40B4-BE49-F238E27FC236}">
                    <a16:creationId xmlns:a16="http://schemas.microsoft.com/office/drawing/2014/main" id="{D7904811-9D47-46C8-894C-0532C458B394}"/>
                  </a:ext>
                </a:extLst>
              </p:cNvPr>
              <p:cNvGrpSpPr/>
              <p:nvPr/>
            </p:nvGrpSpPr>
            <p:grpSpPr>
              <a:xfrm>
                <a:off x="7379433" y="6399458"/>
                <a:ext cx="1124296" cy="390005"/>
                <a:chOff x="1562021" y="3512395"/>
                <a:chExt cx="916860" cy="390005"/>
              </a:xfrm>
            </p:grpSpPr>
            <p:sp>
              <p:nvSpPr>
                <p:cNvPr id="985" name="台形 28">
                  <a:extLst>
                    <a:ext uri="{FF2B5EF4-FFF2-40B4-BE49-F238E27FC236}">
                      <a16:creationId xmlns:a16="http://schemas.microsoft.com/office/drawing/2014/main" id="{698917BA-A34D-4E97-A1FF-DA71924A1F48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6" name="四角形: 角を丸くする 985">
                  <a:extLst>
                    <a:ext uri="{FF2B5EF4-FFF2-40B4-BE49-F238E27FC236}">
                      <a16:creationId xmlns:a16="http://schemas.microsoft.com/office/drawing/2014/main" id="{EE4A69FD-E06B-4261-83B7-0E4561AEDEE0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7" name="四角形: 角を丸くする 986">
                  <a:extLst>
                    <a:ext uri="{FF2B5EF4-FFF2-40B4-BE49-F238E27FC236}">
                      <a16:creationId xmlns:a16="http://schemas.microsoft.com/office/drawing/2014/main" id="{F35F9DCE-59DB-472D-8EAF-7416C736D5DE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83" name="フリーフォーム: 図形 982">
                <a:extLst>
                  <a:ext uri="{FF2B5EF4-FFF2-40B4-BE49-F238E27FC236}">
                    <a16:creationId xmlns:a16="http://schemas.microsoft.com/office/drawing/2014/main" id="{FED56D11-EEBC-4783-9FC6-AE2C850D3158}"/>
                  </a:ext>
                </a:extLst>
              </p:cNvPr>
              <p:cNvSpPr/>
              <p:nvPr/>
            </p:nvSpPr>
            <p:spPr>
              <a:xfrm rot="1828534">
                <a:off x="7848654" y="6431926"/>
                <a:ext cx="393010" cy="450761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4" name="四角形: 上の 2 つの角を丸める 930">
                <a:extLst>
                  <a:ext uri="{FF2B5EF4-FFF2-40B4-BE49-F238E27FC236}">
                    <a16:creationId xmlns:a16="http://schemas.microsoft.com/office/drawing/2014/main" id="{EE07556E-2D9D-49A1-9B39-E7BF1640A5ED}"/>
                  </a:ext>
                </a:extLst>
              </p:cNvPr>
              <p:cNvSpPr/>
              <p:nvPr/>
            </p:nvSpPr>
            <p:spPr>
              <a:xfrm rot="2686230">
                <a:off x="8280931" y="6064687"/>
                <a:ext cx="216210" cy="544381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ltVert">
                <a:fgClr>
                  <a:schemeClr val="bg1"/>
                </a:fgClr>
                <a:bgClr>
                  <a:srgbClr val="FFC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63" name="グループ化 1262">
              <a:extLst>
                <a:ext uri="{FF2B5EF4-FFF2-40B4-BE49-F238E27FC236}">
                  <a16:creationId xmlns:a16="http://schemas.microsoft.com/office/drawing/2014/main" id="{BAC0AA39-5FC6-462F-A0D5-FD6263D8FAC0}"/>
                </a:ext>
              </a:extLst>
            </p:cNvPr>
            <p:cNvGrpSpPr/>
            <p:nvPr/>
          </p:nvGrpSpPr>
          <p:grpSpPr>
            <a:xfrm>
              <a:off x="6549611" y="4040269"/>
              <a:ext cx="2691442" cy="2395460"/>
              <a:chOff x="-2234242" y="1154189"/>
              <a:chExt cx="2691442" cy="2395460"/>
            </a:xfrm>
          </p:grpSpPr>
          <p:grpSp>
            <p:nvGrpSpPr>
              <p:cNvPr id="1264" name="グループ化 1263">
                <a:extLst>
                  <a:ext uri="{FF2B5EF4-FFF2-40B4-BE49-F238E27FC236}">
                    <a16:creationId xmlns:a16="http://schemas.microsoft.com/office/drawing/2014/main" id="{9344E09E-6225-4441-8032-1806086C0405}"/>
                  </a:ext>
                </a:extLst>
              </p:cNvPr>
              <p:cNvGrpSpPr/>
              <p:nvPr/>
            </p:nvGrpSpPr>
            <p:grpSpPr>
              <a:xfrm>
                <a:off x="-1099246" y="1852160"/>
                <a:ext cx="427844" cy="904346"/>
                <a:chOff x="2094997" y="1804056"/>
                <a:chExt cx="476250" cy="965022"/>
              </a:xfrm>
            </p:grpSpPr>
            <p:sp>
              <p:nvSpPr>
                <p:cNvPr id="1277" name="四角形: 上の 2 つの角を丸める 1276">
                  <a:extLst>
                    <a:ext uri="{FF2B5EF4-FFF2-40B4-BE49-F238E27FC236}">
                      <a16:creationId xmlns:a16="http://schemas.microsoft.com/office/drawing/2014/main" id="{D38194ED-8D15-4BCE-B08C-295C6178C536}"/>
                    </a:ext>
                  </a:extLst>
                </p:cNvPr>
                <p:cNvSpPr/>
                <p:nvPr/>
              </p:nvSpPr>
              <p:spPr>
                <a:xfrm>
                  <a:off x="2106651" y="2195513"/>
                  <a:ext cx="452941" cy="573565"/>
                </a:xfrm>
                <a:prstGeom prst="round2SameRect">
                  <a:avLst/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8" name="正方形/長方形 1277">
                  <a:extLst>
                    <a:ext uri="{FF2B5EF4-FFF2-40B4-BE49-F238E27FC236}">
                      <a16:creationId xmlns:a16="http://schemas.microsoft.com/office/drawing/2014/main" id="{D69589F8-CCD5-4EE3-81C2-B6CA0E6EE8F2}"/>
                    </a:ext>
                  </a:extLst>
                </p:cNvPr>
                <p:cNvSpPr/>
                <p:nvPr/>
              </p:nvSpPr>
              <p:spPr>
                <a:xfrm>
                  <a:off x="2281826" y="1978818"/>
                  <a:ext cx="97551" cy="79026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9" name="四角形: 角を丸くする 1278">
                  <a:extLst>
                    <a:ext uri="{FF2B5EF4-FFF2-40B4-BE49-F238E27FC236}">
                      <a16:creationId xmlns:a16="http://schemas.microsoft.com/office/drawing/2014/main" id="{7E94F7B5-68E2-41A2-B2C1-683F690CE4B4}"/>
                    </a:ext>
                  </a:extLst>
                </p:cNvPr>
                <p:cNvSpPr/>
                <p:nvPr/>
              </p:nvSpPr>
              <p:spPr>
                <a:xfrm>
                  <a:off x="2094997" y="1804056"/>
                  <a:ext cx="476250" cy="229709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0" name="四角形: 角を丸くする 1279">
                  <a:extLst>
                    <a:ext uri="{FF2B5EF4-FFF2-40B4-BE49-F238E27FC236}">
                      <a16:creationId xmlns:a16="http://schemas.microsoft.com/office/drawing/2014/main" id="{BD056E55-3C76-4A52-9012-1EEE8E87A7CE}"/>
                    </a:ext>
                  </a:extLst>
                </p:cNvPr>
                <p:cNvSpPr/>
                <p:nvPr/>
              </p:nvSpPr>
              <p:spPr>
                <a:xfrm>
                  <a:off x="2118306" y="1828801"/>
                  <a:ext cx="429632" cy="180220"/>
                </a:xfrm>
                <a:prstGeom prst="roundRect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1" name="フリーフォーム: 図形 1280">
                  <a:extLst>
                    <a:ext uri="{FF2B5EF4-FFF2-40B4-BE49-F238E27FC236}">
                      <a16:creationId xmlns:a16="http://schemas.microsoft.com/office/drawing/2014/main" id="{7AE8DFEA-72A2-42FC-A306-5E3489BF8DDC}"/>
                    </a:ext>
                  </a:extLst>
                </p:cNvPr>
                <p:cNvSpPr/>
                <p:nvPr/>
              </p:nvSpPr>
              <p:spPr>
                <a:xfrm flipH="1">
                  <a:off x="2515943" y="1839097"/>
                  <a:ext cx="19089" cy="117680"/>
                </a:xfrm>
                <a:custGeom>
                  <a:avLst/>
                  <a:gdLst>
                    <a:gd name="connsiteX0" fmla="*/ 22860 w 45720"/>
                    <a:gd name="connsiteY0" fmla="*/ 92870 h 273091"/>
                    <a:gd name="connsiteX1" fmla="*/ 45720 w 45720"/>
                    <a:gd name="connsiteY1" fmla="*/ 115730 h 273091"/>
                    <a:gd name="connsiteX2" fmla="*/ 45719 w 45720"/>
                    <a:gd name="connsiteY2" fmla="*/ 250231 h 273091"/>
                    <a:gd name="connsiteX3" fmla="*/ 22859 w 45720"/>
                    <a:gd name="connsiteY3" fmla="*/ 273091 h 273091"/>
                    <a:gd name="connsiteX4" fmla="*/ 22860 w 45720"/>
                    <a:gd name="connsiteY4" fmla="*/ 273090 h 273091"/>
                    <a:gd name="connsiteX5" fmla="*/ 0 w 45720"/>
                    <a:gd name="connsiteY5" fmla="*/ 250230 h 273091"/>
                    <a:gd name="connsiteX6" fmla="*/ 0 w 45720"/>
                    <a:gd name="connsiteY6" fmla="*/ 115730 h 273091"/>
                    <a:gd name="connsiteX7" fmla="*/ 22860 w 45720"/>
                    <a:gd name="connsiteY7" fmla="*/ 92870 h 273091"/>
                    <a:gd name="connsiteX8" fmla="*/ 22860 w 45720"/>
                    <a:gd name="connsiteY8" fmla="*/ 0 h 273091"/>
                    <a:gd name="connsiteX9" fmla="*/ 45720 w 45720"/>
                    <a:gd name="connsiteY9" fmla="*/ 22860 h 273091"/>
                    <a:gd name="connsiteX10" fmla="*/ 45719 w 45720"/>
                    <a:gd name="connsiteY10" fmla="*/ 38299 h 273091"/>
                    <a:gd name="connsiteX11" fmla="*/ 22859 w 45720"/>
                    <a:gd name="connsiteY11" fmla="*/ 61159 h 273091"/>
                    <a:gd name="connsiteX12" fmla="*/ 22860 w 45720"/>
                    <a:gd name="connsiteY12" fmla="*/ 61158 h 273091"/>
                    <a:gd name="connsiteX13" fmla="*/ 0 w 45720"/>
                    <a:gd name="connsiteY13" fmla="*/ 38298 h 273091"/>
                    <a:gd name="connsiteX14" fmla="*/ 0 w 45720"/>
                    <a:gd name="connsiteY14" fmla="*/ 22860 h 273091"/>
                    <a:gd name="connsiteX15" fmla="*/ 22860 w 45720"/>
                    <a:gd name="connsiteY15" fmla="*/ 0 h 2730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73091">
                      <a:moveTo>
                        <a:pt x="22860" y="92870"/>
                      </a:moveTo>
                      <a:cubicBezTo>
                        <a:pt x="35485" y="92870"/>
                        <a:pt x="45720" y="103105"/>
                        <a:pt x="45720" y="115730"/>
                      </a:cubicBezTo>
                      <a:cubicBezTo>
                        <a:pt x="45720" y="160564"/>
                        <a:pt x="45719" y="205397"/>
                        <a:pt x="45719" y="250231"/>
                      </a:cubicBezTo>
                      <a:cubicBezTo>
                        <a:pt x="45719" y="262856"/>
                        <a:pt x="35484" y="273091"/>
                        <a:pt x="22859" y="273091"/>
                      </a:cubicBezTo>
                      <a:lnTo>
                        <a:pt x="22860" y="273090"/>
                      </a:lnTo>
                      <a:cubicBezTo>
                        <a:pt x="10235" y="273090"/>
                        <a:pt x="0" y="262855"/>
                        <a:pt x="0" y="250230"/>
                      </a:cubicBezTo>
                      <a:lnTo>
                        <a:pt x="0" y="115730"/>
                      </a:lnTo>
                      <a:cubicBezTo>
                        <a:pt x="0" y="103105"/>
                        <a:pt x="10235" y="92870"/>
                        <a:pt x="22860" y="92870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28006"/>
                        <a:pt x="45719" y="33153"/>
                        <a:pt x="45719" y="38299"/>
                      </a:cubicBezTo>
                      <a:cubicBezTo>
                        <a:pt x="45719" y="50924"/>
                        <a:pt x="35484" y="61159"/>
                        <a:pt x="22859" y="61159"/>
                      </a:cubicBezTo>
                      <a:lnTo>
                        <a:pt x="22860" y="61158"/>
                      </a:lnTo>
                      <a:cubicBezTo>
                        <a:pt x="10235" y="61158"/>
                        <a:pt x="0" y="50923"/>
                        <a:pt x="0" y="38298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65" name="正方形/長方形 1264">
                <a:extLst>
                  <a:ext uri="{FF2B5EF4-FFF2-40B4-BE49-F238E27FC236}">
                    <a16:creationId xmlns:a16="http://schemas.microsoft.com/office/drawing/2014/main" id="{B1F11861-C655-4C49-9C4F-7B6EF2062C89}"/>
                  </a:ext>
                </a:extLst>
              </p:cNvPr>
              <p:cNvSpPr/>
              <p:nvPr/>
            </p:nvSpPr>
            <p:spPr>
              <a:xfrm>
                <a:off x="-463304" y="2614939"/>
                <a:ext cx="520382" cy="175578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6" name="正方形/長方形 1265">
                <a:extLst>
                  <a:ext uri="{FF2B5EF4-FFF2-40B4-BE49-F238E27FC236}">
                    <a16:creationId xmlns:a16="http://schemas.microsoft.com/office/drawing/2014/main" id="{7EFBEA37-FF6F-4067-AB69-0C48EFBEF6A0}"/>
                  </a:ext>
                </a:extLst>
              </p:cNvPr>
              <p:cNvSpPr/>
              <p:nvPr/>
            </p:nvSpPr>
            <p:spPr>
              <a:xfrm>
                <a:off x="-206764" y="2098465"/>
                <a:ext cx="601662" cy="67061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7" name="正方形/長方形 1266">
                <a:extLst>
                  <a:ext uri="{FF2B5EF4-FFF2-40B4-BE49-F238E27FC236}">
                    <a16:creationId xmlns:a16="http://schemas.microsoft.com/office/drawing/2014/main" id="{5750925B-EFCE-4A5C-883F-F97AEF7E5A06}"/>
                  </a:ext>
                </a:extLst>
              </p:cNvPr>
              <p:cNvSpPr/>
              <p:nvPr/>
            </p:nvSpPr>
            <p:spPr>
              <a:xfrm>
                <a:off x="-144852" y="2257425"/>
                <a:ext cx="76200" cy="5116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8" name="台形 1267">
                <a:extLst>
                  <a:ext uri="{FF2B5EF4-FFF2-40B4-BE49-F238E27FC236}">
                    <a16:creationId xmlns:a16="http://schemas.microsoft.com/office/drawing/2014/main" id="{DFDE233A-4239-4F7B-B856-045E54DA1735}"/>
                  </a:ext>
                </a:extLst>
              </p:cNvPr>
              <p:cNvSpPr/>
              <p:nvPr/>
            </p:nvSpPr>
            <p:spPr>
              <a:xfrm>
                <a:off x="60084" y="1733550"/>
                <a:ext cx="138457" cy="318727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9" name="正方形/長方形 2">
                <a:extLst>
                  <a:ext uri="{FF2B5EF4-FFF2-40B4-BE49-F238E27FC236}">
                    <a16:creationId xmlns:a16="http://schemas.microsoft.com/office/drawing/2014/main" id="{1C1C0C22-E04A-4FEB-8C17-42AE2A0CDA8F}"/>
                  </a:ext>
                </a:extLst>
              </p:cNvPr>
              <p:cNvSpPr/>
              <p:nvPr/>
            </p:nvSpPr>
            <p:spPr>
              <a:xfrm>
                <a:off x="-2145102" y="2769078"/>
                <a:ext cx="2540000" cy="780571"/>
              </a:xfrm>
              <a:custGeom>
                <a:avLst/>
                <a:gdLst>
                  <a:gd name="connsiteX0" fmla="*/ 0 w 1676400"/>
                  <a:gd name="connsiteY0" fmla="*/ 0 h 1676400"/>
                  <a:gd name="connsiteX1" fmla="*/ 1676400 w 1676400"/>
                  <a:gd name="connsiteY1" fmla="*/ 0 h 1676400"/>
                  <a:gd name="connsiteX2" fmla="*/ 1676400 w 1676400"/>
                  <a:gd name="connsiteY2" fmla="*/ 1676400 h 1676400"/>
                  <a:gd name="connsiteX3" fmla="*/ 0 w 1676400"/>
                  <a:gd name="connsiteY3" fmla="*/ 1676400 h 1676400"/>
                  <a:gd name="connsiteX4" fmla="*/ 0 w 1676400"/>
                  <a:gd name="connsiteY4" fmla="*/ 0 h 1676400"/>
                  <a:gd name="connsiteX0" fmla="*/ 0 w 1676400"/>
                  <a:gd name="connsiteY0" fmla="*/ 0 h 1689100"/>
                  <a:gd name="connsiteX1" fmla="*/ 1676400 w 1676400"/>
                  <a:gd name="connsiteY1" fmla="*/ 0 h 1689100"/>
                  <a:gd name="connsiteX2" fmla="*/ 1676400 w 1676400"/>
                  <a:gd name="connsiteY2" fmla="*/ 1676400 h 1689100"/>
                  <a:gd name="connsiteX3" fmla="*/ 844550 w 1676400"/>
                  <a:gd name="connsiteY3" fmla="*/ 1689100 h 1689100"/>
                  <a:gd name="connsiteX4" fmla="*/ 0 w 1676400"/>
                  <a:gd name="connsiteY4" fmla="*/ 1676400 h 1689100"/>
                  <a:gd name="connsiteX5" fmla="*/ 0 w 1676400"/>
                  <a:gd name="connsiteY5" fmla="*/ 0 h 1689100"/>
                  <a:gd name="connsiteX0" fmla="*/ 844550 w 1676400"/>
                  <a:gd name="connsiteY0" fmla="*/ 1689100 h 1780540"/>
                  <a:gd name="connsiteX1" fmla="*/ 0 w 1676400"/>
                  <a:gd name="connsiteY1" fmla="*/ 1676400 h 1780540"/>
                  <a:gd name="connsiteX2" fmla="*/ 0 w 1676400"/>
                  <a:gd name="connsiteY2" fmla="*/ 0 h 1780540"/>
                  <a:gd name="connsiteX3" fmla="*/ 1676400 w 1676400"/>
                  <a:gd name="connsiteY3" fmla="*/ 0 h 1780540"/>
                  <a:gd name="connsiteX4" fmla="*/ 1676400 w 1676400"/>
                  <a:gd name="connsiteY4" fmla="*/ 1676400 h 1780540"/>
                  <a:gd name="connsiteX5" fmla="*/ 935990 w 1676400"/>
                  <a:gd name="connsiteY5" fmla="*/ 1780540 h 1780540"/>
                  <a:gd name="connsiteX0" fmla="*/ 844550 w 1676400"/>
                  <a:gd name="connsiteY0" fmla="*/ 1689100 h 1689100"/>
                  <a:gd name="connsiteX1" fmla="*/ 0 w 1676400"/>
                  <a:gd name="connsiteY1" fmla="*/ 1676400 h 1689100"/>
                  <a:gd name="connsiteX2" fmla="*/ 0 w 1676400"/>
                  <a:gd name="connsiteY2" fmla="*/ 0 h 1689100"/>
                  <a:gd name="connsiteX3" fmla="*/ 1676400 w 1676400"/>
                  <a:gd name="connsiteY3" fmla="*/ 0 h 1689100"/>
                  <a:gd name="connsiteX4" fmla="*/ 1676400 w 1676400"/>
                  <a:gd name="connsiteY4" fmla="*/ 1676400 h 1689100"/>
                  <a:gd name="connsiteX0" fmla="*/ 0 w 1676400"/>
                  <a:gd name="connsiteY0" fmla="*/ 1676400 h 1676400"/>
                  <a:gd name="connsiteX1" fmla="*/ 0 w 1676400"/>
                  <a:gd name="connsiteY1" fmla="*/ 0 h 1676400"/>
                  <a:gd name="connsiteX2" fmla="*/ 1676400 w 1676400"/>
                  <a:gd name="connsiteY2" fmla="*/ 0 h 1676400"/>
                  <a:gd name="connsiteX3" fmla="*/ 1676400 w 1676400"/>
                  <a:gd name="connsiteY3" fmla="*/ 1676400 h 167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76400" h="1676400">
                    <a:moveTo>
                      <a:pt x="0" y="1676400"/>
                    </a:moveTo>
                    <a:lnTo>
                      <a:pt x="0" y="0"/>
                    </a:lnTo>
                    <a:lnTo>
                      <a:pt x="1676400" y="0"/>
                    </a:lnTo>
                    <a:lnTo>
                      <a:pt x="1676400" y="167640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0" name="正方形/長方形 1269">
                <a:extLst>
                  <a:ext uri="{FF2B5EF4-FFF2-40B4-BE49-F238E27FC236}">
                    <a16:creationId xmlns:a16="http://schemas.microsoft.com/office/drawing/2014/main" id="{F4EC32E2-32FE-4527-8F85-182B7699D1F9}"/>
                  </a:ext>
                </a:extLst>
              </p:cNvPr>
              <p:cNvSpPr/>
              <p:nvPr/>
            </p:nvSpPr>
            <p:spPr>
              <a:xfrm>
                <a:off x="-2145102" y="2772135"/>
                <a:ext cx="2540000" cy="86264"/>
              </a:xfrm>
              <a:prstGeom prst="rect">
                <a:avLst/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1" name="四角形: 上の 2 つの角を丸める 1270">
                <a:extLst>
                  <a:ext uri="{FF2B5EF4-FFF2-40B4-BE49-F238E27FC236}">
                    <a16:creationId xmlns:a16="http://schemas.microsoft.com/office/drawing/2014/main" id="{59E11720-9C7A-44E4-B05B-6A894A95BD5F}"/>
                  </a:ext>
                </a:extLst>
              </p:cNvPr>
              <p:cNvSpPr/>
              <p:nvPr/>
            </p:nvSpPr>
            <p:spPr>
              <a:xfrm>
                <a:off x="-2234242" y="2725947"/>
                <a:ext cx="2691442" cy="86264"/>
              </a:xfrm>
              <a:prstGeom prst="round2SameRect">
                <a:avLst>
                  <a:gd name="adj1" fmla="val 27709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2" name="フローチャート: 手操作入力 1271">
                <a:extLst>
                  <a:ext uri="{FF2B5EF4-FFF2-40B4-BE49-F238E27FC236}">
                    <a16:creationId xmlns:a16="http://schemas.microsoft.com/office/drawing/2014/main" id="{44DE9CF4-5805-4959-B0A8-E188C67B8620}"/>
                  </a:ext>
                </a:extLst>
              </p:cNvPr>
              <p:cNvSpPr/>
              <p:nvPr/>
            </p:nvSpPr>
            <p:spPr>
              <a:xfrm>
                <a:off x="-253306" y="2033765"/>
                <a:ext cx="710506" cy="86264"/>
              </a:xfrm>
              <a:prstGeom prst="flowChartManualInpu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73" name="グループ化 1272">
                <a:extLst>
                  <a:ext uri="{FF2B5EF4-FFF2-40B4-BE49-F238E27FC236}">
                    <a16:creationId xmlns:a16="http://schemas.microsoft.com/office/drawing/2014/main" id="{CD346EA2-6AF9-47F7-836A-9CA12FAC1E71}"/>
                  </a:ext>
                </a:extLst>
              </p:cNvPr>
              <p:cNvGrpSpPr/>
              <p:nvPr/>
            </p:nvGrpSpPr>
            <p:grpSpPr>
              <a:xfrm rot="353465">
                <a:off x="-16014" y="1154189"/>
                <a:ext cx="199773" cy="822672"/>
                <a:chOff x="2811218" y="347664"/>
                <a:chExt cx="199773" cy="822672"/>
              </a:xfrm>
            </p:grpSpPr>
            <p:sp>
              <p:nvSpPr>
                <p:cNvPr id="1275" name="八角形 28">
                  <a:extLst>
                    <a:ext uri="{FF2B5EF4-FFF2-40B4-BE49-F238E27FC236}">
                      <a16:creationId xmlns:a16="http://schemas.microsoft.com/office/drawing/2014/main" id="{5B752858-F302-4854-811B-93E46070D3CE}"/>
                    </a:ext>
                  </a:extLst>
                </p:cNvPr>
                <p:cNvSpPr/>
                <p:nvPr/>
              </p:nvSpPr>
              <p:spPr>
                <a:xfrm rot="5400000">
                  <a:off x="2728914" y="716809"/>
                  <a:ext cx="479772" cy="84382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6" name="八角形 28">
                  <a:extLst>
                    <a:ext uri="{FF2B5EF4-FFF2-40B4-BE49-F238E27FC236}">
                      <a16:creationId xmlns:a16="http://schemas.microsoft.com/office/drawing/2014/main" id="{D0296F7A-B3F6-4D59-9604-84A16640C310}"/>
                    </a:ext>
                  </a:extLst>
                </p:cNvPr>
                <p:cNvSpPr/>
                <p:nvPr/>
              </p:nvSpPr>
              <p:spPr>
                <a:xfrm rot="5400000">
                  <a:off x="2465885" y="692997"/>
                  <a:ext cx="822672" cy="132006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74" name="四角形: 上の 2 つの角を丸める 1273">
                <a:extLst>
                  <a:ext uri="{FF2B5EF4-FFF2-40B4-BE49-F238E27FC236}">
                    <a16:creationId xmlns:a16="http://schemas.microsoft.com/office/drawing/2014/main" id="{BF340428-33A6-4B84-8BE7-B555A4FE24FF}"/>
                  </a:ext>
                </a:extLst>
              </p:cNvPr>
              <p:cNvSpPr/>
              <p:nvPr/>
            </p:nvSpPr>
            <p:spPr>
              <a:xfrm>
                <a:off x="-269066" y="2210043"/>
                <a:ext cx="334873" cy="86265"/>
              </a:xfrm>
              <a:prstGeom prst="round2SameRect">
                <a:avLst>
                  <a:gd name="adj1" fmla="val 6309"/>
                  <a:gd name="adj2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27915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pptxd99_スーパーのレジに立つ男性店員のイラスト</dc:title>
  <dc:subject>pptxd99_スーパーのレジに立つ男性店員のイラスト</dc:subject>
  <dc:creator>でじけろお</dc:creator>
  <cp:revision>1</cp:revision>
  <dcterms:created xsi:type="dcterms:W3CDTF">2018-05-20T00:31:01Z</dcterms:created>
  <dcterms:modified xsi:type="dcterms:W3CDTF">2020-06-05T02:40:14Z</dcterms:modified>
  <cp:version>1</cp:version>
</cp:coreProperties>
</file>